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4"/>
  </p:notesMasterIdLst>
  <p:sldIdLst>
    <p:sldId id="279" r:id="rId2"/>
    <p:sldId id="277" r:id="rId3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Pages" id="{CF7C4C65-2AF1-A444-BEF0-333AC91FE65E}">
          <p14:sldIdLst/>
        </p14:section>
        <p14:section name="TOC" id="{C538123A-5355-6941-B3A2-51D9D7C987DE}">
          <p14:sldIdLst>
            <p14:sldId id="279"/>
            <p14:sldId id="277"/>
          </p14:sldIdLst>
        </p14:section>
        <p14:section name="Divider slide" id="{331C6C5F-7C2A-E140-B11A-00072E176ABB}">
          <p14:sldIdLst/>
        </p14:section>
        <p14:section name="Text slides" id="{A04AF609-AA38-4C4B-9A0F-4543CCBB638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C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52"/>
    <p:restoredTop sz="94643"/>
  </p:normalViewPr>
  <p:slideViewPr>
    <p:cSldViewPr snapToGrid="0" snapToObjects="1" showGuides="1">
      <p:cViewPr varScale="1">
        <p:scale>
          <a:sx n="98" d="100"/>
          <a:sy n="98" d="100"/>
        </p:scale>
        <p:origin x="603" y="62"/>
      </p:cViewPr>
      <p:guideLst>
        <p:guide orient="horz" pos="1620"/>
        <p:guide pos="3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822B6-F9A1-7E44-9ED0-341CF1E860DA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423EC-71AD-A841-BA25-037E349A7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08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FCB79-2C0C-F84D-A224-30C295992F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788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-animated gradi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0555" y="186286"/>
            <a:ext cx="480887" cy="29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6165552" y="4741653"/>
            <a:ext cx="330466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chemeClr val="bg1">
                    <a:alpha val="25000"/>
                  </a:scheme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en-US" sz="600" b="1" dirty="0" smtClean="0">
                <a:solidFill>
                  <a:schemeClr val="bg1">
                    <a:alpha val="25000"/>
                  </a:schemeClr>
                </a:solidFill>
                <a:latin typeface="+mn-lt"/>
                <a:ea typeface="+mn-ea"/>
                <a:cs typeface="CiscoSans Thin"/>
              </a:rPr>
              <a:t>2017  </a:t>
            </a:r>
            <a:r>
              <a:rPr lang="en-US" sz="600" b="1" dirty="0">
                <a:solidFill>
                  <a:schemeClr val="bg1">
                    <a:alpha val="25000"/>
                  </a:schemeClr>
                </a:solidFill>
                <a:latin typeface="+mn-lt"/>
                <a:ea typeface="+mn-ea"/>
                <a:cs typeface="CiscoSans Thin"/>
              </a:rPr>
              <a:t>Cisco and/or its affiliates. All rights reserved.   Cisco Confidential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704" y="1043320"/>
            <a:ext cx="1666495" cy="894834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 userDrawn="1"/>
        </p:nvSpPr>
        <p:spPr>
          <a:xfrm>
            <a:off x="580002" y="4242854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r" defTabSz="684213" rtl="0" eaLnBrk="1" fontAlgn="base" hangingPunct="1">
              <a:lnSpc>
                <a:spcPct val="95000"/>
              </a:lnSpc>
              <a:spcBef>
                <a:spcPts val="1075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None/>
              <a:defRPr lang="en-US" sz="1200" b="0" i="1" kern="1200">
                <a:solidFill>
                  <a:srgbClr val="FFFFFE"/>
                </a:solidFill>
                <a:latin typeface="+mn-lt"/>
                <a:ea typeface="ＭＳ Ｐゴシック" charset="0"/>
                <a:cs typeface="CiscoSans"/>
              </a:defRPr>
            </a:lvl1pPr>
            <a:lvl2pPr marL="342856" indent="0" algn="ctr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lang="en-US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CiscoSans"/>
              </a:defRPr>
            </a:lvl2pPr>
            <a:lvl3pPr marL="685720" indent="0" algn="ctr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None/>
              <a:def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CiscoSans"/>
              </a:defRPr>
            </a:lvl3pPr>
            <a:lvl4pPr marL="1028579" indent="0" algn="ctr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None/>
              <a:defRPr lang="en-US" sz="11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CiscoSans"/>
              </a:defRPr>
            </a:lvl4pPr>
            <a:lvl5pPr marL="1371441" indent="0" algn="ctr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None/>
              <a:defRPr lang="en-US" sz="11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CiscoSans"/>
              </a:defRPr>
            </a:lvl5pPr>
            <a:lvl6pPr marL="1714297" indent="0" algn="ctr" defTabSz="685777" rtl="0" eaLnBrk="1" latinLnBrk="0" hangingPunct="1">
              <a:spcBef>
                <a:spcPts val="600"/>
              </a:spcBef>
              <a:buFont typeface="Arial" pitchFamily="34" charset="0"/>
              <a:buNone/>
              <a:defRPr sz="9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161" indent="0" algn="ctr" defTabSz="685777" rtl="0" eaLnBrk="1" latinLnBrk="0" hangingPunct="1">
              <a:spcBef>
                <a:spcPts val="600"/>
              </a:spcBef>
              <a:buFont typeface="Arial" pitchFamily="34" charset="0"/>
              <a:buNone/>
              <a:defRPr sz="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020" indent="0" algn="ctr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2882" indent="0" algn="ctr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38199" y="3804581"/>
            <a:ext cx="8305801" cy="279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i="0">
                <a:solidFill>
                  <a:schemeClr val="tx1"/>
                </a:solidFill>
              </a:defRPr>
            </a:lvl1pPr>
            <a:lvl2pPr marL="142875" indent="0" algn="r">
              <a:buNone/>
              <a:defRPr/>
            </a:lvl2pPr>
            <a:lvl3pPr marL="261937" indent="0" algn="r">
              <a:buNone/>
              <a:defRPr/>
            </a:lvl3pPr>
            <a:lvl4pPr marL="333375" indent="0" algn="r">
              <a:buNone/>
              <a:defRPr/>
            </a:lvl4pPr>
            <a:lvl5pPr marL="404812" indent="0" algn="r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46137" y="2535946"/>
            <a:ext cx="4018471" cy="1246622"/>
          </a:xfrm>
        </p:spPr>
        <p:txBody>
          <a:bodyPr anchor="t"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7255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2 col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565650" y="1002535"/>
            <a:ext cx="0" cy="3591690"/>
          </a:xfrm>
          <a:prstGeom prst="line">
            <a:avLst/>
          </a:prstGeom>
          <a:ln w="3175" cap="flat" cmpd="sng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5075" y="1002535"/>
            <a:ext cx="2828848" cy="352541"/>
          </a:xfrm>
          <a:prstGeom prst="rect">
            <a:avLst/>
          </a:prstGeom>
        </p:spPr>
        <p:txBody>
          <a:bodyPr lIns="61712" tIns="34286" rIns="61712" bIns="34286" rtlCol="0" anchor="t">
            <a:noAutofit/>
          </a:bodyPr>
          <a:lstStyle>
            <a:lvl1pPr algn="l" defTabSz="68572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1500" b="1" i="0" kern="1200" spc="-75" baseline="0" dirty="0" smtClean="0">
                <a:solidFill>
                  <a:schemeClr val="tx1"/>
                </a:solidFill>
                <a:latin typeface="+mj-lt"/>
                <a:ea typeface="+mj-ea"/>
                <a:cs typeface="CiscoSans Thi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905965" y="1002534"/>
            <a:ext cx="2893978" cy="352540"/>
          </a:xfrm>
          <a:prstGeom prst="rect">
            <a:avLst/>
          </a:prstGeom>
        </p:spPr>
        <p:txBody>
          <a:bodyPr lIns="91420" tIns="45710" rIns="91420" bIns="45710" anchor="t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500" b="1" i="0" kern="1200" spc="-75" baseline="0" dirty="0">
                <a:solidFill>
                  <a:schemeClr val="tx1"/>
                </a:solidFill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55075" y="1347788"/>
            <a:ext cx="2828848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57140" indent="0">
              <a:lnSpc>
                <a:spcPct val="95000"/>
              </a:lnSpc>
              <a:spcBef>
                <a:spcPts val="1110"/>
              </a:spcBef>
              <a:buClr>
                <a:schemeClr val="bg1">
                  <a:lumMod val="50000"/>
                </a:schemeClr>
              </a:buClr>
              <a:buSzPct val="100000"/>
              <a:buFont typeface="Arial"/>
              <a:buNone/>
              <a:defRPr sz="1000" b="0" i="0">
                <a:solidFill>
                  <a:schemeClr val="bg1">
                    <a:lumMod val="50000"/>
                  </a:schemeClr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bg1">
                  <a:lumMod val="50000"/>
                </a:schemeClr>
              </a:buClr>
              <a:buSzPct val="100000"/>
              <a:buFont typeface="Arial"/>
              <a:buChar char="•"/>
              <a:defRPr sz="1000" b="0" i="0">
                <a:solidFill>
                  <a:schemeClr val="bg1">
                    <a:lumMod val="50000"/>
                  </a:schemeClr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bg1">
                  <a:lumMod val="50000"/>
                </a:schemeClr>
              </a:buClr>
              <a:buSzPct val="100000"/>
              <a:buFont typeface="Arial"/>
              <a:buChar char="•"/>
              <a:defRPr sz="1000" b="0" i="0">
                <a:solidFill>
                  <a:schemeClr val="bg1">
                    <a:lumMod val="50000"/>
                  </a:schemeClr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bg1">
                  <a:lumMod val="50000"/>
                </a:schemeClr>
              </a:buClr>
              <a:buSzPct val="100000"/>
              <a:buFont typeface="Arial"/>
              <a:buChar char="•"/>
              <a:defRPr sz="1000" b="0" i="0">
                <a:solidFill>
                  <a:schemeClr val="bg1">
                    <a:lumMod val="50000"/>
                  </a:schemeClr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bg1">
                  <a:lumMod val="50000"/>
                </a:schemeClr>
              </a:buClr>
              <a:buSzPct val="100000"/>
              <a:buFont typeface="Arial"/>
              <a:buChar char="•"/>
              <a:defRPr sz="1000" b="0" i="0">
                <a:solidFill>
                  <a:schemeClr val="bg1">
                    <a:lumMod val="50000"/>
                  </a:schemeClr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905965" y="1347788"/>
            <a:ext cx="2893978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57140" indent="0">
              <a:lnSpc>
                <a:spcPct val="95000"/>
              </a:lnSpc>
              <a:spcBef>
                <a:spcPts val="1110"/>
              </a:spcBef>
              <a:buClr>
                <a:schemeClr val="bg1">
                  <a:lumMod val="50000"/>
                </a:schemeClr>
              </a:buClr>
              <a:buSzPct val="100000"/>
              <a:buFont typeface="Arial"/>
              <a:buNone/>
              <a:defRPr sz="1000" b="0" i="0">
                <a:solidFill>
                  <a:schemeClr val="bg1">
                    <a:lumMod val="50000"/>
                  </a:schemeClr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bg1">
                  <a:lumMod val="50000"/>
                </a:schemeClr>
              </a:buClr>
              <a:buSzPct val="100000"/>
              <a:buFont typeface="Arial"/>
              <a:buChar char="•"/>
              <a:defRPr sz="1000" b="0" i="0">
                <a:solidFill>
                  <a:schemeClr val="bg1">
                    <a:lumMod val="50000"/>
                  </a:schemeClr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bg1">
                  <a:lumMod val="50000"/>
                </a:schemeClr>
              </a:buClr>
              <a:buSzPct val="100000"/>
              <a:buFont typeface="Arial"/>
              <a:buChar char="•"/>
              <a:defRPr sz="1000" b="0" i="0">
                <a:solidFill>
                  <a:schemeClr val="bg1">
                    <a:lumMod val="50000"/>
                  </a:schemeClr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bg1">
                  <a:lumMod val="50000"/>
                </a:schemeClr>
              </a:buClr>
              <a:buSzPct val="100000"/>
              <a:buFont typeface="Arial"/>
              <a:buChar char="•"/>
              <a:defRPr sz="1000" b="0" i="0">
                <a:solidFill>
                  <a:schemeClr val="bg1">
                    <a:lumMod val="50000"/>
                  </a:schemeClr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bg1">
                  <a:lumMod val="50000"/>
                </a:schemeClr>
              </a:buClr>
              <a:buSzPct val="100000"/>
              <a:buFont typeface="Arial"/>
              <a:buChar char="•"/>
              <a:defRPr sz="1000" b="0" i="0">
                <a:solidFill>
                  <a:schemeClr val="bg1">
                    <a:lumMod val="50000"/>
                  </a:schemeClr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5"/>
          </p:nvPr>
        </p:nvSpPr>
        <p:spPr>
          <a:xfrm>
            <a:off x="219075" y="211138"/>
            <a:ext cx="6452658" cy="306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0993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3235478" y="955373"/>
            <a:ext cx="0" cy="3293078"/>
          </a:xfrm>
          <a:prstGeom prst="line">
            <a:avLst/>
          </a:prstGeom>
          <a:ln w="3175" cap="flat" cmpd="sng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872010" y="955373"/>
            <a:ext cx="0" cy="3293078"/>
          </a:xfrm>
          <a:prstGeom prst="line">
            <a:avLst/>
          </a:prstGeom>
          <a:ln w="3175" cap="flat" cmpd="sng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847167" y="1000258"/>
            <a:ext cx="2139580" cy="636745"/>
          </a:xfrm>
          <a:prstGeom prst="rect">
            <a:avLst/>
          </a:prstGeom>
        </p:spPr>
        <p:txBody>
          <a:bodyPr lIns="91420" tIns="45710" rIns="91420" bIns="45710" anchor="t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500" b="1" i="0" u="none" strike="noStrike" kern="1200" cap="none" spc="-7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2"/>
          </p:nvPr>
        </p:nvSpPr>
        <p:spPr>
          <a:xfrm>
            <a:off x="3476493" y="999778"/>
            <a:ext cx="2139580" cy="636745"/>
          </a:xfrm>
          <a:prstGeom prst="rect">
            <a:avLst/>
          </a:prstGeom>
        </p:spPr>
        <p:txBody>
          <a:bodyPr lIns="91420" tIns="45710" rIns="91420" bIns="45710" anchor="t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500" b="1" i="0" u="none" strike="noStrike" kern="1200" cap="none" spc="-7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6123072" y="992418"/>
            <a:ext cx="2139580" cy="636745"/>
          </a:xfrm>
          <a:prstGeom prst="rect">
            <a:avLst/>
          </a:prstGeom>
        </p:spPr>
        <p:txBody>
          <a:bodyPr lIns="91420" tIns="45710" rIns="91420" bIns="45710" anchor="t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500" b="1" i="0" u="none" strike="noStrike" kern="1200" cap="none" spc="-7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47167" y="1676040"/>
            <a:ext cx="2139580" cy="2544193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3316" indent="-171415">
              <a:lnSpc>
                <a:spcPct val="95000"/>
              </a:lnSpc>
              <a:spcBef>
                <a:spcPts val="1110"/>
              </a:spcBef>
              <a:buClr>
                <a:schemeClr val="bg1">
                  <a:lumMod val="50000"/>
                </a:schemeClr>
              </a:buClr>
              <a:buSzPct val="100000"/>
              <a:buFont typeface="Arial"/>
              <a:buChar char="•"/>
              <a:defRPr sz="1000" b="0" i="0" baseline="0">
                <a:solidFill>
                  <a:schemeClr val="bg1">
                    <a:lumMod val="50000"/>
                  </a:schemeClr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450"/>
              </a:spcBef>
              <a:buClr>
                <a:schemeClr val="bg1">
                  <a:lumMod val="50000"/>
                </a:schemeClr>
              </a:buClr>
              <a:buSzPct val="100000"/>
              <a:defRPr sz="1000" b="0" i="0">
                <a:solidFill>
                  <a:schemeClr val="bg1">
                    <a:lumMod val="50000"/>
                  </a:schemeClr>
                </a:solidFill>
                <a:latin typeface="+mn-lt"/>
                <a:cs typeface="CiscoSans ExtraLight"/>
              </a:defRPr>
            </a:lvl2pPr>
            <a:lvl3pPr marL="431910" indent="-171415">
              <a:buClr>
                <a:schemeClr val="bg1">
                  <a:lumMod val="50000"/>
                </a:schemeClr>
              </a:buClr>
              <a:buSzPct val="100000"/>
              <a:buFont typeface="Arial"/>
              <a:buChar char="•"/>
              <a:defRPr sz="1000" b="0" i="0">
                <a:solidFill>
                  <a:schemeClr val="bg1">
                    <a:lumMod val="50000"/>
                  </a:schemeClr>
                </a:solidFill>
                <a:latin typeface="+mn-lt"/>
                <a:cs typeface="CiscoSans ExtraLight"/>
              </a:defRPr>
            </a:lvl3pPr>
            <a:lvl4pPr>
              <a:buClr>
                <a:schemeClr val="bg1">
                  <a:lumMod val="50000"/>
                </a:schemeClr>
              </a:buClr>
              <a:buSzPct val="100000"/>
              <a:defRPr sz="1000" b="0" i="0">
                <a:solidFill>
                  <a:schemeClr val="bg1">
                    <a:lumMod val="50000"/>
                  </a:schemeClr>
                </a:solidFill>
                <a:latin typeface="+mn-lt"/>
                <a:cs typeface="CiscoSans ExtraLight"/>
              </a:defRPr>
            </a:lvl4pPr>
            <a:lvl5pPr>
              <a:buClr>
                <a:schemeClr val="bg1">
                  <a:lumMod val="50000"/>
                </a:schemeClr>
              </a:buClr>
              <a:buSzPct val="100000"/>
              <a:defRPr sz="1000" b="0" i="0">
                <a:solidFill>
                  <a:schemeClr val="bg1">
                    <a:lumMod val="50000"/>
                  </a:schemeClr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3476493" y="1675267"/>
            <a:ext cx="2139580" cy="2544193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3316" indent="-171415">
              <a:lnSpc>
                <a:spcPct val="95000"/>
              </a:lnSpc>
              <a:spcBef>
                <a:spcPts val="1110"/>
              </a:spcBef>
              <a:buClr>
                <a:schemeClr val="bg1">
                  <a:lumMod val="50000"/>
                </a:schemeClr>
              </a:buClr>
              <a:buSzPct val="100000"/>
              <a:buFont typeface="Arial"/>
              <a:buChar char="•"/>
              <a:defRPr sz="1000" b="0" i="0" baseline="0">
                <a:solidFill>
                  <a:schemeClr val="bg1">
                    <a:lumMod val="50000"/>
                  </a:schemeClr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450"/>
              </a:spcBef>
              <a:buClr>
                <a:schemeClr val="bg1">
                  <a:lumMod val="50000"/>
                </a:schemeClr>
              </a:buClr>
              <a:buSzPct val="100000"/>
              <a:defRPr sz="1000" b="0" i="0">
                <a:solidFill>
                  <a:schemeClr val="bg1">
                    <a:lumMod val="50000"/>
                  </a:schemeClr>
                </a:solidFill>
                <a:latin typeface="+mn-lt"/>
                <a:cs typeface="CiscoSans ExtraLight"/>
              </a:defRPr>
            </a:lvl2pPr>
            <a:lvl3pPr marL="431910" indent="-171415">
              <a:buClr>
                <a:schemeClr val="bg1">
                  <a:lumMod val="50000"/>
                </a:schemeClr>
              </a:buClr>
              <a:buSzPct val="100000"/>
              <a:buFont typeface="Arial"/>
              <a:buChar char="•"/>
              <a:defRPr sz="1000" b="0" i="0">
                <a:solidFill>
                  <a:schemeClr val="bg1">
                    <a:lumMod val="50000"/>
                  </a:schemeClr>
                </a:solidFill>
                <a:latin typeface="+mn-lt"/>
                <a:cs typeface="CiscoSans ExtraLight"/>
              </a:defRPr>
            </a:lvl3pPr>
            <a:lvl4pPr>
              <a:buClr>
                <a:schemeClr val="bg1">
                  <a:lumMod val="50000"/>
                </a:schemeClr>
              </a:buClr>
              <a:buSzPct val="100000"/>
              <a:defRPr sz="1000" b="0" i="0">
                <a:solidFill>
                  <a:schemeClr val="bg1">
                    <a:lumMod val="50000"/>
                  </a:schemeClr>
                </a:solidFill>
                <a:latin typeface="+mn-lt"/>
                <a:cs typeface="CiscoSans ExtraLight"/>
              </a:defRPr>
            </a:lvl4pPr>
            <a:lvl5pPr>
              <a:buClr>
                <a:schemeClr val="bg1">
                  <a:lumMod val="50000"/>
                </a:schemeClr>
              </a:buClr>
              <a:buSzPct val="100000"/>
              <a:defRPr sz="1000" b="0" i="0">
                <a:solidFill>
                  <a:schemeClr val="bg1">
                    <a:lumMod val="50000"/>
                  </a:schemeClr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7"/>
          </p:nvPr>
        </p:nvSpPr>
        <p:spPr>
          <a:xfrm>
            <a:off x="6123071" y="1675267"/>
            <a:ext cx="2139580" cy="2544193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3316" indent="-171415">
              <a:lnSpc>
                <a:spcPct val="95000"/>
              </a:lnSpc>
              <a:spcBef>
                <a:spcPts val="1110"/>
              </a:spcBef>
              <a:buClr>
                <a:schemeClr val="bg1">
                  <a:lumMod val="50000"/>
                </a:schemeClr>
              </a:buClr>
              <a:buSzPct val="100000"/>
              <a:buFont typeface="Arial"/>
              <a:buChar char="•"/>
              <a:defRPr sz="1000" b="0" i="0" baseline="0">
                <a:solidFill>
                  <a:schemeClr val="bg1">
                    <a:lumMod val="50000"/>
                  </a:schemeClr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450"/>
              </a:spcBef>
              <a:buClr>
                <a:schemeClr val="bg1">
                  <a:lumMod val="50000"/>
                </a:schemeClr>
              </a:buClr>
              <a:buSzPct val="100000"/>
              <a:defRPr sz="1000" b="0" i="0">
                <a:solidFill>
                  <a:schemeClr val="bg1">
                    <a:lumMod val="50000"/>
                  </a:schemeClr>
                </a:solidFill>
                <a:latin typeface="+mn-lt"/>
                <a:cs typeface="CiscoSans ExtraLight"/>
              </a:defRPr>
            </a:lvl2pPr>
            <a:lvl3pPr marL="431910" indent="-171415">
              <a:buClr>
                <a:schemeClr val="bg1">
                  <a:lumMod val="50000"/>
                </a:schemeClr>
              </a:buClr>
              <a:buSzPct val="100000"/>
              <a:buFont typeface="Arial"/>
              <a:buChar char="•"/>
              <a:defRPr sz="1000" b="0" i="0">
                <a:solidFill>
                  <a:schemeClr val="bg1">
                    <a:lumMod val="50000"/>
                  </a:schemeClr>
                </a:solidFill>
                <a:latin typeface="+mn-lt"/>
                <a:cs typeface="CiscoSans ExtraLight"/>
              </a:defRPr>
            </a:lvl3pPr>
            <a:lvl4pPr>
              <a:buClr>
                <a:schemeClr val="bg1">
                  <a:lumMod val="50000"/>
                </a:schemeClr>
              </a:buClr>
              <a:buSzPct val="100000"/>
              <a:defRPr sz="1000" b="0" i="0">
                <a:solidFill>
                  <a:schemeClr val="bg1">
                    <a:lumMod val="50000"/>
                  </a:schemeClr>
                </a:solidFill>
                <a:latin typeface="+mn-lt"/>
                <a:cs typeface="CiscoSans ExtraLight"/>
              </a:defRPr>
            </a:lvl4pPr>
            <a:lvl5pPr>
              <a:buClr>
                <a:schemeClr val="bg1">
                  <a:lumMod val="50000"/>
                </a:schemeClr>
              </a:buClr>
              <a:buSzPct val="100000"/>
              <a:defRPr sz="1000" b="0" i="0">
                <a:solidFill>
                  <a:schemeClr val="bg1">
                    <a:lumMod val="50000"/>
                  </a:schemeClr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0"/>
          </p:nvPr>
        </p:nvSpPr>
        <p:spPr>
          <a:xfrm>
            <a:off x="219075" y="211138"/>
            <a:ext cx="5986992" cy="306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4966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219075" y="211138"/>
            <a:ext cx="7553325" cy="306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563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9144000" cy="41533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E6ADCC75-5E05-4D7E-970D-6B4505B4F777}" type="slidenum">
              <a:rPr lang="en-US" sz="600">
                <a:solidFill>
                  <a:srgbClr val="FFFFFF">
                    <a:alpha val="60000"/>
                  </a:srgb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FFFFFF">
                  <a:alpha val="60000"/>
                </a:srgb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>
                    <a:alpha val="60000"/>
                  </a:srgb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en-US" sz="600" dirty="0" smtClean="0">
                <a:solidFill>
                  <a:srgbClr val="FFFFFF">
                    <a:alpha val="60000"/>
                  </a:srgbClr>
                </a:solidFill>
                <a:latin typeface="+mn-lt"/>
                <a:ea typeface="+mn-ea"/>
                <a:cs typeface="CiscoSans Thin"/>
              </a:rPr>
              <a:t>2016  </a:t>
            </a:r>
            <a:r>
              <a:rPr lang="en-US" sz="600" dirty="0">
                <a:solidFill>
                  <a:srgbClr val="FFFFFF">
                    <a:alpha val="60000"/>
                  </a:srgbClr>
                </a:solidFill>
                <a:latin typeface="+mn-lt"/>
                <a:ea typeface="+mn-ea"/>
                <a:cs typeface="CiscoSans Thin"/>
              </a:rPr>
              <a:t>Cisco and/or its affiliates. All rights reserved.   Cisco Confidential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500063" y="4149644"/>
            <a:ext cx="8139112" cy="5215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08000" tIns="0" rIns="91440" bIns="45720" numCol="1" anchor="b" anchorCtr="0" compatLnSpc="1">
            <a:prstTxWarp prst="textNoShape">
              <a:avLst/>
            </a:prstTxWarp>
            <a:spAutoFit/>
          </a:bodyPr>
          <a:lstStyle>
            <a:lvl1pPr marL="172800" indent="-180000" algn="r">
              <a:lnSpc>
                <a:spcPts val="3680"/>
              </a:lnSpc>
              <a:spcBef>
                <a:spcPts val="0"/>
              </a:spcBef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7679" y="4625975"/>
            <a:ext cx="42418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593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no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dia Placeholder 3"/>
          <p:cNvSpPr>
            <a:spLocks noGrp="1"/>
          </p:cNvSpPr>
          <p:nvPr>
            <p:ph type="media" sz="quarter" idx="10"/>
          </p:nvPr>
        </p:nvSpPr>
        <p:spPr>
          <a:xfrm>
            <a:off x="220663" y="209550"/>
            <a:ext cx="8736012" cy="38893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379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8276" y="2132934"/>
            <a:ext cx="947450" cy="88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9748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259742" y="303064"/>
            <a:ext cx="8659976" cy="72878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500" b="0" i="0" spc="0" baseline="0">
                <a:solidFill>
                  <a:srgbClr val="00A2B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Bullet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15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45456" y="1249964"/>
            <a:ext cx="8582751" cy="3266034"/>
          </a:xfrm>
          <a:prstGeom prst="rect">
            <a:avLst/>
          </a:prstGeom>
        </p:spPr>
        <p:txBody>
          <a:bodyPr>
            <a:noAutofit/>
          </a:bodyPr>
          <a:lstStyle>
            <a:lvl1pPr marL="280988" indent="-223838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508000" indent="-215900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8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747713" indent="-17145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911225" indent="-17145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1082675" indent="-168275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59742" y="303064"/>
            <a:ext cx="8659976" cy="72878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500" b="0" i="0" spc="0" baseline="0">
                <a:solidFill>
                  <a:srgbClr val="00A2B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Bullet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44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-animated gradi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0555" y="186286"/>
            <a:ext cx="480887" cy="29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6165552" y="4741653"/>
            <a:ext cx="330466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chemeClr val="bg1">
                    <a:alpha val="25000"/>
                  </a:scheme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en-US" sz="600" b="1" dirty="0" smtClean="0">
                <a:solidFill>
                  <a:schemeClr val="bg1">
                    <a:alpha val="25000"/>
                  </a:schemeClr>
                </a:solidFill>
                <a:latin typeface="+mn-lt"/>
                <a:ea typeface="+mn-ea"/>
                <a:cs typeface="CiscoSans Thin"/>
              </a:rPr>
              <a:t>2017  </a:t>
            </a:r>
            <a:r>
              <a:rPr lang="en-US" sz="600" b="1" dirty="0">
                <a:solidFill>
                  <a:schemeClr val="bg1">
                    <a:alpha val="25000"/>
                  </a:schemeClr>
                </a:solidFill>
                <a:latin typeface="+mn-lt"/>
                <a:ea typeface="+mn-ea"/>
                <a:cs typeface="CiscoSans Thin"/>
              </a:rPr>
              <a:t>Cisco and/or its affiliates. All rights reserved.   Cisco Confidential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639" y="1176285"/>
            <a:ext cx="1896450" cy="560547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297455" y="4494882"/>
            <a:ext cx="892367" cy="473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0" name="Subtitle 2"/>
          <p:cNvSpPr txBox="1">
            <a:spLocks/>
          </p:cNvSpPr>
          <p:nvPr userDrawn="1"/>
        </p:nvSpPr>
        <p:spPr>
          <a:xfrm>
            <a:off x="580002" y="4242854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r" defTabSz="684213" rtl="0" eaLnBrk="1" fontAlgn="base" hangingPunct="1">
              <a:lnSpc>
                <a:spcPct val="95000"/>
              </a:lnSpc>
              <a:spcBef>
                <a:spcPts val="1075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None/>
              <a:defRPr lang="en-US" sz="1200" b="0" i="1" kern="1200">
                <a:solidFill>
                  <a:srgbClr val="FFFFFE"/>
                </a:solidFill>
                <a:latin typeface="+mn-lt"/>
                <a:ea typeface="ＭＳ Ｐゴシック" charset="0"/>
                <a:cs typeface="CiscoSans"/>
              </a:defRPr>
            </a:lvl1pPr>
            <a:lvl2pPr marL="342856" indent="0" algn="ctr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lang="en-US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CiscoSans"/>
              </a:defRPr>
            </a:lvl2pPr>
            <a:lvl3pPr marL="685720" indent="0" algn="ctr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None/>
              <a:def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CiscoSans"/>
              </a:defRPr>
            </a:lvl3pPr>
            <a:lvl4pPr marL="1028579" indent="0" algn="ctr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None/>
              <a:defRPr lang="en-US" sz="11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CiscoSans"/>
              </a:defRPr>
            </a:lvl4pPr>
            <a:lvl5pPr marL="1371441" indent="0" algn="ctr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None/>
              <a:defRPr lang="en-US" sz="11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CiscoSans"/>
              </a:defRPr>
            </a:lvl5pPr>
            <a:lvl6pPr marL="1714297" indent="0" algn="ctr" defTabSz="685777" rtl="0" eaLnBrk="1" latinLnBrk="0" hangingPunct="1">
              <a:spcBef>
                <a:spcPts val="600"/>
              </a:spcBef>
              <a:buFont typeface="Arial" pitchFamily="34" charset="0"/>
              <a:buNone/>
              <a:defRPr sz="9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161" indent="0" algn="ctr" defTabSz="685777" rtl="0" eaLnBrk="1" latinLnBrk="0" hangingPunct="1">
              <a:spcBef>
                <a:spcPts val="600"/>
              </a:spcBef>
              <a:buFont typeface="Arial" pitchFamily="34" charset="0"/>
              <a:buNone/>
              <a:defRPr sz="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020" indent="0" algn="ctr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2882" indent="0" algn="ctr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69469" y="3714496"/>
            <a:ext cx="5678220" cy="279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200" i="0"/>
            </a:lvl1pPr>
            <a:lvl2pPr marL="142875" indent="0" algn="r">
              <a:buNone/>
              <a:defRPr/>
            </a:lvl2pPr>
            <a:lvl3pPr marL="261937" indent="0" algn="r">
              <a:buNone/>
              <a:defRPr/>
            </a:lvl3pPr>
            <a:lvl4pPr marL="333375" indent="0" algn="r">
              <a:buNone/>
              <a:defRPr/>
            </a:lvl4pPr>
            <a:lvl5pPr marL="404812" indent="0" algn="r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9468" y="2171540"/>
            <a:ext cx="4855260" cy="1166020"/>
          </a:xfrm>
        </p:spPr>
        <p:txBody>
          <a:bodyPr anchor="t"/>
          <a:lstStyle>
            <a:lvl1pPr algn="l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/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6995" y="0"/>
            <a:ext cx="3414839" cy="5143499"/>
          </a:xfrm>
          <a:prstGeom prst="rect">
            <a:avLst/>
          </a:prstGeom>
        </p:spPr>
        <p:txBody>
          <a:bodyPr vert="horz" lIns="68574" tIns="34288" rIns="68574" bIns="34288" rtlCol="0" anchor="ctr">
            <a:noAutofit/>
          </a:bodyPr>
          <a:lstStyle>
            <a:lvl1pPr marL="0" indent="0" algn="l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3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" y="0"/>
            <a:ext cx="4563907" cy="5143499"/>
          </a:xfrm>
        </p:spPr>
        <p:txBody>
          <a:bodyPr lIns="61715" tIns="34288" rIns="61715" bIns="34288" rtlCol="0" anchor="ctr">
            <a:noAutofit/>
          </a:bodyPr>
          <a:lstStyle>
            <a:lvl1pPr marL="0" indent="0" algn="ctr" defTabSz="68574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3000" b="0" kern="1200" spc="0" baseline="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Table of contents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3420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1">
              <a:lumMod val="95000"/>
              <a:alpha val="4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219075" y="211138"/>
            <a:ext cx="3762375" cy="306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655455" y="2168665"/>
            <a:ext cx="3552988" cy="806170"/>
          </a:xfrm>
          <a:prstGeom prst="rect">
            <a:avLst/>
          </a:prstGeom>
        </p:spPr>
        <p:txBody>
          <a:bodyPr anchor="t"/>
          <a:lstStyle>
            <a:lvl1pPr marL="274320" indent="-274320">
              <a:buNone/>
              <a:defRPr sz="15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162902" y="1319213"/>
            <a:ext cx="3471862" cy="2970212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>
                  <a:lumMod val="50000"/>
                </a:schemeClr>
              </a:buClr>
              <a:buFont typeface="Arial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 marL="314325" indent="-171450">
              <a:buClr>
                <a:schemeClr val="bg1">
                  <a:lumMod val="50000"/>
                </a:schemeClr>
              </a:buClr>
              <a:buFont typeface="Arial" charset="0"/>
              <a:buChar char="•"/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 marL="433387" indent="-171450">
              <a:buClr>
                <a:schemeClr val="bg1">
                  <a:lumMod val="50000"/>
                </a:schemeClr>
              </a:buClr>
              <a:buFont typeface="Arial" charset="0"/>
              <a:buChar char="•"/>
              <a:defRPr sz="1000">
                <a:solidFill>
                  <a:schemeClr val="bg1">
                    <a:lumMod val="50000"/>
                  </a:schemeClr>
                </a:solidFill>
              </a:defRPr>
            </a:lvl3pPr>
            <a:lvl4pPr marL="504825" indent="-171450">
              <a:buClr>
                <a:schemeClr val="bg1">
                  <a:lumMod val="50000"/>
                </a:schemeClr>
              </a:buClr>
              <a:buFont typeface="Arial" charset="0"/>
              <a:buChar char="•"/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marL="576262" indent="-171450">
              <a:buClr>
                <a:schemeClr val="bg1">
                  <a:lumMod val="50000"/>
                </a:schemeClr>
              </a:buClr>
              <a:buFont typeface="Arial" charset="0"/>
              <a:buChar char="•"/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/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bg1">
              <a:lumMod val="95000"/>
              <a:alpha val="4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219075" y="211138"/>
            <a:ext cx="3762375" cy="306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655455" y="2168665"/>
            <a:ext cx="3552988" cy="806170"/>
          </a:xfrm>
          <a:prstGeom prst="rect">
            <a:avLst/>
          </a:prstGeom>
        </p:spPr>
        <p:txBody>
          <a:bodyPr anchor="t"/>
          <a:lstStyle>
            <a:lvl1pPr marL="274320" indent="0">
              <a:buNone/>
              <a:defRPr sz="30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162902" y="1319213"/>
            <a:ext cx="3471862" cy="2970212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>
                  <a:lumMod val="50000"/>
                </a:schemeClr>
              </a:buClr>
              <a:buFont typeface="Arial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 marL="314325" indent="-171450">
              <a:buClr>
                <a:schemeClr val="bg1">
                  <a:lumMod val="50000"/>
                </a:schemeClr>
              </a:buClr>
              <a:buFont typeface="Arial" charset="0"/>
              <a:buChar char="•"/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 marL="433387" indent="-171450">
              <a:buClr>
                <a:schemeClr val="bg1">
                  <a:lumMod val="50000"/>
                </a:schemeClr>
              </a:buClr>
              <a:buFont typeface="Arial" charset="0"/>
              <a:buChar char="•"/>
              <a:defRPr sz="1000">
                <a:solidFill>
                  <a:schemeClr val="bg1">
                    <a:lumMod val="50000"/>
                  </a:schemeClr>
                </a:solidFill>
              </a:defRPr>
            </a:lvl3pPr>
            <a:lvl4pPr marL="504825" indent="-171450">
              <a:buClr>
                <a:schemeClr val="bg1">
                  <a:lumMod val="50000"/>
                </a:schemeClr>
              </a:buClr>
              <a:buFont typeface="Arial" charset="0"/>
              <a:buChar char="•"/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marL="576262" indent="-171450">
              <a:buClr>
                <a:schemeClr val="bg1">
                  <a:lumMod val="50000"/>
                </a:schemeClr>
              </a:buClr>
              <a:buFont typeface="Arial" charset="0"/>
              <a:buChar char="•"/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/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219075" y="211138"/>
            <a:ext cx="3762375" cy="306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655455" y="2168665"/>
            <a:ext cx="3908608" cy="806170"/>
          </a:xfrm>
          <a:prstGeom prst="rect">
            <a:avLst/>
          </a:prstGeom>
        </p:spPr>
        <p:txBody>
          <a:bodyPr anchor="t"/>
          <a:lstStyle>
            <a:lvl1pPr marL="274320" indent="-274320">
              <a:buNone/>
              <a:defRPr sz="30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2"/>
          </p:nvPr>
        </p:nvSpPr>
        <p:spPr>
          <a:xfrm>
            <a:off x="704597" y="1959018"/>
            <a:ext cx="3762375" cy="306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162902" y="1319213"/>
            <a:ext cx="3471862" cy="2970212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>
                  <a:lumMod val="50000"/>
                </a:schemeClr>
              </a:buClr>
              <a:buFont typeface="Arial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 marL="314325" indent="-171450">
              <a:buClr>
                <a:schemeClr val="bg1">
                  <a:lumMod val="50000"/>
                </a:schemeClr>
              </a:buClr>
              <a:buFont typeface="Arial" charset="0"/>
              <a:buChar char="•"/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 marL="433387" indent="-171450">
              <a:buClr>
                <a:schemeClr val="bg1">
                  <a:lumMod val="50000"/>
                </a:schemeClr>
              </a:buClr>
              <a:buFont typeface="Arial" charset="0"/>
              <a:buChar char="•"/>
              <a:defRPr sz="1000">
                <a:solidFill>
                  <a:schemeClr val="bg1">
                    <a:lumMod val="50000"/>
                  </a:schemeClr>
                </a:solidFill>
              </a:defRPr>
            </a:lvl3pPr>
            <a:lvl4pPr marL="504825" indent="-171450">
              <a:buClr>
                <a:schemeClr val="bg1">
                  <a:lumMod val="50000"/>
                </a:schemeClr>
              </a:buClr>
              <a:buFont typeface="Arial" charset="0"/>
              <a:buChar char="•"/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marL="576262" indent="-171450">
              <a:buClr>
                <a:schemeClr val="bg1">
                  <a:lumMod val="50000"/>
                </a:schemeClr>
              </a:buClr>
              <a:buFont typeface="Arial" charset="0"/>
              <a:buChar char="•"/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4"/>
          </p:nvPr>
        </p:nvSpPr>
        <p:spPr>
          <a:xfrm>
            <a:off x="5139089" y="954088"/>
            <a:ext cx="3495675" cy="373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/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219075" y="211138"/>
            <a:ext cx="3762375" cy="306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655455" y="1695042"/>
            <a:ext cx="3552988" cy="379291"/>
          </a:xfrm>
          <a:prstGeom prst="rect">
            <a:avLst/>
          </a:prstGeom>
        </p:spPr>
        <p:txBody>
          <a:bodyPr anchor="t"/>
          <a:lstStyle>
            <a:lvl1pPr marL="274320" indent="-274320">
              <a:buNone/>
              <a:defRPr sz="15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45986" y="2088559"/>
            <a:ext cx="3471862" cy="1188042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>
                  <a:lumMod val="50000"/>
                </a:schemeClr>
              </a:buClr>
              <a:buFont typeface="Arial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 marL="314325" indent="-171450">
              <a:buClr>
                <a:schemeClr val="bg1">
                  <a:lumMod val="50000"/>
                </a:schemeClr>
              </a:buClr>
              <a:buFont typeface="Arial" charset="0"/>
              <a:buChar char="•"/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 marL="433387" indent="-171450">
              <a:buClr>
                <a:schemeClr val="bg1">
                  <a:lumMod val="50000"/>
                </a:schemeClr>
              </a:buClr>
              <a:buFont typeface="Arial" charset="0"/>
              <a:buChar char="•"/>
              <a:defRPr sz="1000">
                <a:solidFill>
                  <a:schemeClr val="bg1">
                    <a:lumMod val="50000"/>
                  </a:schemeClr>
                </a:solidFill>
              </a:defRPr>
            </a:lvl3pPr>
            <a:lvl4pPr marL="504825" indent="-171450">
              <a:buClr>
                <a:schemeClr val="bg1">
                  <a:lumMod val="50000"/>
                </a:schemeClr>
              </a:buClr>
              <a:buFont typeface="Arial" charset="0"/>
              <a:buChar char="•"/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marL="576262" indent="-171450">
              <a:buClr>
                <a:schemeClr val="bg1">
                  <a:lumMod val="50000"/>
                </a:schemeClr>
              </a:buClr>
              <a:buFont typeface="Arial" charset="0"/>
              <a:buChar char="•"/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/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6995" y="0"/>
            <a:ext cx="3414839" cy="5143499"/>
          </a:xfrm>
          <a:prstGeom prst="rect">
            <a:avLst/>
          </a:prstGeom>
        </p:spPr>
        <p:txBody>
          <a:bodyPr vert="horz" lIns="68574" tIns="34288" rIns="68574" bIns="34288" rtlCol="0" anchor="ctr">
            <a:noAutofit/>
          </a:bodyPr>
          <a:lstStyle>
            <a:lvl1pPr marL="285750" indent="-285750" algn="l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chemeClr val="tx1"/>
              </a:buClr>
              <a:buSzPct val="90000"/>
              <a:buFont typeface="Arial" charset="0"/>
              <a:buChar char="•"/>
              <a:tabLst/>
              <a:defRPr lang="en-US" sz="10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0"/>
            <a:ext cx="4563907" cy="5143499"/>
          </a:xfrm>
        </p:spPr>
        <p:txBody>
          <a:bodyPr lIns="61715" tIns="34288" rIns="61715" bIns="34288" rtlCol="0" anchor="ctr">
            <a:noAutofit/>
          </a:bodyPr>
          <a:lstStyle>
            <a:lvl1pPr marL="0" indent="0" algn="ctr" defTabSz="68574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3000" b="0" kern="1200" spc="0" baseline="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/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0338" y="980501"/>
            <a:ext cx="8714342" cy="3441233"/>
          </a:xfrm>
          <a:prstGeom prst="rect">
            <a:avLst/>
          </a:prstGeom>
        </p:spPr>
        <p:txBody>
          <a:bodyPr lIns="91420" tIns="45710" rIns="91420" bIns="45710" anchor="ctr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chemeClr val="bg1">
                    <a:lumMod val="50000"/>
                  </a:schemeClr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219075" y="211138"/>
            <a:ext cx="8095192" cy="306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210393" y="226578"/>
            <a:ext cx="8345488" cy="372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000000">
                  <a:alpha val="25000"/>
                </a:srgbClr>
              </a:solidFill>
              <a:latin typeface="+mn-lt"/>
              <a:ea typeface="+mn-ea"/>
              <a:cs typeface="CiscoSans Thin"/>
            </a:endParaRPr>
          </a:p>
        </p:txBody>
      </p:sp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7679" y="4625975"/>
            <a:ext cx="42418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4019" r:id="rId2"/>
    <p:sldLayoutId id="2147483964" r:id="rId3"/>
    <p:sldLayoutId id="2147484016" r:id="rId4"/>
    <p:sldLayoutId id="2147484017" r:id="rId5"/>
    <p:sldLayoutId id="2147484015" r:id="rId6"/>
    <p:sldLayoutId id="2147484018" r:id="rId7"/>
    <p:sldLayoutId id="2147484020" r:id="rId8"/>
    <p:sldLayoutId id="2147483967" r:id="rId9"/>
    <p:sldLayoutId id="2147483974" r:id="rId10"/>
    <p:sldLayoutId id="2147483975" r:id="rId11"/>
    <p:sldLayoutId id="2147483977" r:id="rId12"/>
    <p:sldLayoutId id="2147484014" r:id="rId13"/>
    <p:sldLayoutId id="2147483990" r:id="rId14"/>
    <p:sldLayoutId id="2147483995" r:id="rId15"/>
    <p:sldLayoutId id="2147483998" r:id="rId16"/>
    <p:sldLayoutId id="2147484021" r:id="rId17"/>
    <p:sldLayoutId id="2147484022" r:id="rId18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2800" i="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10" Type="http://schemas.openxmlformats.org/officeDocument/2006/relationships/image" Target="../media/image13.pn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764451" y="52870"/>
            <a:ext cx="877350" cy="568202"/>
          </a:xfrm>
          <a:prstGeom prst="rect">
            <a:avLst/>
          </a:prstGeom>
          <a:solidFill>
            <a:srgbClr val="0091C4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-5488" y="-31398"/>
            <a:ext cx="8659976" cy="728782"/>
          </a:xfrm>
        </p:spPr>
        <p:txBody>
          <a:bodyPr/>
          <a:lstStyle/>
          <a:p>
            <a:r>
              <a:rPr lang="en-US" sz="2000" dirty="0" smtClean="0"/>
              <a:t>     </a:t>
            </a:r>
            <a:r>
              <a:rPr lang="en-US" sz="1600" dirty="0" smtClean="0"/>
              <a:t>Americas </a:t>
            </a:r>
            <a:r>
              <a:rPr lang="en-US" sz="1600" dirty="0"/>
              <a:t>Distribution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    </a:t>
            </a:r>
            <a:r>
              <a:rPr lang="en-US" sz="1400" dirty="0" smtClean="0"/>
              <a:t>Work </a:t>
            </a:r>
            <a:r>
              <a:rPr lang="en-US" sz="1400" dirty="0"/>
              <a:t>with Us. Win with Us.</a:t>
            </a:r>
            <a:endParaRPr lang="en-US" sz="14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7651608" y="3590231"/>
            <a:ext cx="1244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latin typeface="Georgia" panose="02040502050405020303" pitchFamily="18" charset="0"/>
              </a:rPr>
              <a:t>Rob Keeler</a:t>
            </a:r>
          </a:p>
          <a:p>
            <a:r>
              <a:rPr lang="en-US" sz="700" dirty="0" smtClean="0">
                <a:latin typeface="Georgia" panose="02040502050405020303" pitchFamily="18" charset="0"/>
              </a:rPr>
              <a:t>SBDM-DC/V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651608" y="3872429"/>
            <a:ext cx="1244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latin typeface="Georgia" panose="02040502050405020303" pitchFamily="18" charset="0"/>
              </a:rPr>
              <a:t>Scott Schweizer</a:t>
            </a:r>
          </a:p>
          <a:p>
            <a:r>
              <a:rPr lang="en-US" sz="700" dirty="0" smtClean="0">
                <a:latin typeface="Georgia" panose="02040502050405020303" pitchFamily="18" charset="0"/>
              </a:rPr>
              <a:t>SBDM-Security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224674" y="2510862"/>
            <a:ext cx="12448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Karina Benitez</a:t>
            </a:r>
          </a:p>
          <a:p>
            <a:r>
              <a:rPr lang="en-US" sz="700" dirty="0" smtClean="0">
                <a:latin typeface="Georgia" panose="02040502050405020303" pitchFamily="18" charset="0"/>
              </a:rPr>
              <a:t>Program Analyst Argentina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224674" y="1417574"/>
            <a:ext cx="1244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latin typeface="Georgia" panose="02040502050405020303" pitchFamily="18" charset="0"/>
              </a:rPr>
              <a:t>Kim Christensen</a:t>
            </a:r>
          </a:p>
          <a:p>
            <a:r>
              <a:rPr lang="en-US" sz="700" dirty="0" smtClean="0">
                <a:latin typeface="Georgia" panose="02040502050405020303" pitchFamily="18" charset="0"/>
              </a:rPr>
              <a:t>Regional DAM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220499" y="1964218"/>
            <a:ext cx="1244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latin typeface="Georgia" panose="02040502050405020303" pitchFamily="18" charset="0"/>
              </a:rPr>
              <a:t>Mariana Andriolo</a:t>
            </a:r>
          </a:p>
          <a:p>
            <a:r>
              <a:rPr lang="en-US" sz="700" dirty="0" smtClean="0">
                <a:latin typeface="Georgia" panose="02040502050405020303" pitchFamily="18" charset="0"/>
              </a:rPr>
              <a:t>DAM-Brazil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218518" y="2237540"/>
            <a:ext cx="1244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latin typeface="Georgia" panose="02040502050405020303" pitchFamily="18" charset="0"/>
              </a:rPr>
              <a:t>Yadhira Zamudio</a:t>
            </a:r>
          </a:p>
          <a:p>
            <a:r>
              <a:rPr lang="en-US" sz="700" dirty="0" smtClean="0">
                <a:latin typeface="Georgia" panose="02040502050405020303" pitchFamily="18" charset="0"/>
              </a:rPr>
              <a:t>DAM-Mexico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651608" y="3308032"/>
            <a:ext cx="1480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latin typeface="Georgia" panose="02040502050405020303" pitchFamily="18" charset="0"/>
              </a:rPr>
              <a:t>TBD</a:t>
            </a:r>
          </a:p>
          <a:p>
            <a:r>
              <a:rPr lang="en-US" sz="700" dirty="0" smtClean="0">
                <a:latin typeface="Georgia" panose="02040502050405020303" pitchFamily="18" charset="0"/>
              </a:rPr>
              <a:t>SBDM-Collaboration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12172" y="76539"/>
            <a:ext cx="1582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solidFill>
                  <a:schemeClr val="bg2"/>
                </a:solidFill>
                <a:latin typeface="Georgia" panose="02040502050405020303" pitchFamily="18" charset="0"/>
              </a:rPr>
              <a:t>Andrew Sage</a:t>
            </a:r>
          </a:p>
          <a:p>
            <a:pPr algn="ctr"/>
            <a:r>
              <a:rPr lang="en-US" sz="800" b="1" dirty="0" smtClean="0">
                <a:solidFill>
                  <a:schemeClr val="bg2"/>
                </a:solidFill>
                <a:latin typeface="Georgia" panose="02040502050405020303" pitchFamily="18" charset="0"/>
              </a:rPr>
              <a:t>Vice President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83" y="52870"/>
            <a:ext cx="415838" cy="566934"/>
          </a:xfrm>
          <a:prstGeom prst="rect">
            <a:avLst/>
          </a:prstGeom>
          <a:ln w="19050">
            <a:noFill/>
          </a:ln>
        </p:spPr>
      </p:pic>
      <p:sp>
        <p:nvSpPr>
          <p:cNvPr id="91" name="TextBox 90"/>
          <p:cNvSpPr txBox="1"/>
          <p:nvPr/>
        </p:nvSpPr>
        <p:spPr>
          <a:xfrm>
            <a:off x="7863982" y="2066428"/>
            <a:ext cx="1244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Heather Chynoweth</a:t>
            </a:r>
          </a:p>
          <a:p>
            <a:r>
              <a:rPr lang="en-US" sz="700" dirty="0" smtClean="0">
                <a:latin typeface="Georgia" panose="02040502050405020303" pitchFamily="18" charset="0"/>
              </a:rPr>
              <a:t>Analyst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7856751" y="2561860"/>
            <a:ext cx="1443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Kimberly </a:t>
            </a:r>
            <a:r>
              <a:rPr lang="en-US" sz="7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Nancarrow</a:t>
            </a:r>
            <a:endParaRPr lang="en-US" sz="700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r>
              <a:rPr lang="en-US" sz="700" dirty="0" smtClean="0">
                <a:latin typeface="Georgia" panose="02040502050405020303" pitchFamily="18" charset="0"/>
              </a:rPr>
              <a:t>Virtual Sales V-PAM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864285" y="2786126"/>
            <a:ext cx="1244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Olivia Messina</a:t>
            </a:r>
          </a:p>
          <a:p>
            <a:r>
              <a:rPr lang="en-US" sz="700" dirty="0" smtClean="0">
                <a:latin typeface="Georgia" panose="02040502050405020303" pitchFamily="18" charset="0"/>
              </a:rPr>
              <a:t>Analyst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7655216" y="794462"/>
            <a:ext cx="1318440" cy="679363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000" dirty="0" smtClean="0">
              <a:latin typeface="Arial Narrow" panose="020B0606020202030204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155687" y="1417574"/>
            <a:ext cx="1480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latin typeface="Georgia" panose="02040502050405020303" pitchFamily="18" charset="0"/>
              </a:rPr>
              <a:t>Vanessa </a:t>
            </a:r>
            <a:r>
              <a:rPr lang="en-US" sz="700" b="1" dirty="0" err="1" smtClean="0">
                <a:latin typeface="Georgia" panose="02040502050405020303" pitchFamily="18" charset="0"/>
              </a:rPr>
              <a:t>Beauparlant</a:t>
            </a:r>
            <a:endParaRPr lang="en-US" sz="700" b="1" dirty="0" smtClean="0">
              <a:latin typeface="Georgia" panose="02040502050405020303" pitchFamily="18" charset="0"/>
            </a:endParaRPr>
          </a:p>
          <a:p>
            <a:r>
              <a:rPr lang="en-US" sz="700" dirty="0" smtClean="0">
                <a:latin typeface="Georgia" panose="02040502050405020303" pitchFamily="18" charset="0"/>
              </a:rPr>
              <a:t>DAM-Tech Data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3150745" y="1981904"/>
            <a:ext cx="1480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latin typeface="Georgia" panose="02040502050405020303" pitchFamily="18" charset="0"/>
              </a:rPr>
              <a:t>Troy Helsen</a:t>
            </a:r>
          </a:p>
          <a:p>
            <a:r>
              <a:rPr lang="en-US" sz="700" dirty="0" smtClean="0">
                <a:latin typeface="Georgia" panose="02040502050405020303" pitchFamily="18" charset="0"/>
              </a:rPr>
              <a:t>DAM-Tech Data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218518" y="1690896"/>
            <a:ext cx="1244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latin typeface="Georgia" panose="02040502050405020303" pitchFamily="18" charset="0"/>
              </a:rPr>
              <a:t>Obed Garcia</a:t>
            </a:r>
          </a:p>
          <a:p>
            <a:r>
              <a:rPr lang="en-US" sz="700" dirty="0" smtClean="0">
                <a:latin typeface="Georgia" panose="02040502050405020303" pitchFamily="18" charset="0"/>
              </a:rPr>
              <a:t>Regional DAM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7621474" y="1532525"/>
            <a:ext cx="1480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latin typeface="Georgia" panose="02040502050405020303" pitchFamily="18" charset="0"/>
              </a:rPr>
              <a:t>Steven Foster</a:t>
            </a:r>
          </a:p>
          <a:p>
            <a:r>
              <a:rPr lang="en-US" sz="700" dirty="0" smtClean="0">
                <a:latin typeface="Georgia" panose="02040502050405020303" pitchFamily="18" charset="0"/>
              </a:rPr>
              <a:t>Mgr. Distribution Programs</a:t>
            </a:r>
            <a:endParaRPr lang="en-US" sz="800" dirty="0" smtClean="0">
              <a:latin typeface="Georgia" panose="02040502050405020303" pitchFamily="18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3144476" y="3392729"/>
            <a:ext cx="1480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latin typeface="Georgia" panose="02040502050405020303" pitchFamily="18" charset="0"/>
              </a:rPr>
              <a:t>Amy </a:t>
            </a:r>
            <a:r>
              <a:rPr lang="en-US" sz="700" b="1" dirty="0" err="1" smtClean="0">
                <a:latin typeface="Georgia" panose="02040502050405020303" pitchFamily="18" charset="0"/>
              </a:rPr>
              <a:t>Tutich</a:t>
            </a:r>
            <a:endParaRPr lang="en-US" sz="700" b="1" dirty="0" smtClean="0">
              <a:latin typeface="Georgia" panose="02040502050405020303" pitchFamily="18" charset="0"/>
            </a:endParaRPr>
          </a:p>
          <a:p>
            <a:r>
              <a:rPr lang="en-US" sz="700" dirty="0" smtClean="0">
                <a:latin typeface="Georgia" panose="02040502050405020303" pitchFamily="18" charset="0"/>
              </a:rPr>
              <a:t>DAM-D&amp;H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3158638" y="3110564"/>
            <a:ext cx="1480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latin typeface="Georgia" panose="02040502050405020303" pitchFamily="18" charset="0"/>
              </a:rPr>
              <a:t>Ivan </a:t>
            </a:r>
            <a:r>
              <a:rPr lang="en-US" sz="700" b="1" dirty="0" err="1" smtClean="0">
                <a:latin typeface="Georgia" panose="02040502050405020303" pitchFamily="18" charset="0"/>
              </a:rPr>
              <a:t>Sanfilippo</a:t>
            </a:r>
            <a:endParaRPr lang="en-US" sz="700" b="1" dirty="0" smtClean="0">
              <a:latin typeface="Georgia" panose="02040502050405020303" pitchFamily="18" charset="0"/>
            </a:endParaRPr>
          </a:p>
          <a:p>
            <a:r>
              <a:rPr lang="en-US" sz="700" dirty="0" smtClean="0">
                <a:latin typeface="Georgia" panose="02040502050405020303" pitchFamily="18" charset="0"/>
              </a:rPr>
              <a:t>DAM-</a:t>
            </a:r>
            <a:r>
              <a:rPr lang="en-US" sz="700" dirty="0" err="1" smtClean="0">
                <a:latin typeface="Georgia" panose="02040502050405020303" pitchFamily="18" charset="0"/>
              </a:rPr>
              <a:t>Telcobuy</a:t>
            </a:r>
            <a:endParaRPr lang="en-US" sz="700" dirty="0" smtClean="0">
              <a:latin typeface="Georgia" panose="02040502050405020303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871265" y="3033841"/>
            <a:ext cx="14754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Nicholas Stavropoulos</a:t>
            </a:r>
          </a:p>
          <a:p>
            <a:r>
              <a:rPr lang="en-US" sz="700" dirty="0" smtClean="0">
                <a:latin typeface="Georgia" panose="02040502050405020303" pitchFamily="18" charset="0"/>
              </a:rPr>
              <a:t>Analyst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4837944" y="1395734"/>
            <a:ext cx="109036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 smtClean="0">
                <a:latin typeface="Georgia" panose="02040502050405020303" pitchFamily="18" charset="0"/>
              </a:rPr>
              <a:t>Eric </a:t>
            </a:r>
            <a:r>
              <a:rPr lang="en-US" sz="700" b="1" dirty="0" err="1" smtClean="0">
                <a:latin typeface="Georgia" panose="02040502050405020303" pitchFamily="18" charset="0"/>
              </a:rPr>
              <a:t>Cieplinski</a:t>
            </a:r>
            <a:endParaRPr lang="en-US" sz="700" b="1" dirty="0" smtClean="0">
              <a:latin typeface="Georgia" panose="02040502050405020303" pitchFamily="18" charset="0"/>
            </a:endParaRPr>
          </a:p>
          <a:p>
            <a:r>
              <a:rPr lang="en-US" sz="700" dirty="0" err="1" smtClean="0">
                <a:latin typeface="Georgia" panose="02040502050405020303" pitchFamily="18" charset="0"/>
              </a:rPr>
              <a:t>Disti</a:t>
            </a:r>
            <a:r>
              <a:rPr lang="en-US" sz="700" dirty="0" smtClean="0">
                <a:latin typeface="Georgia" panose="02040502050405020303" pitchFamily="18" charset="0"/>
              </a:rPr>
              <a:t> Services/SW </a:t>
            </a:r>
            <a:r>
              <a:rPr lang="en-US" sz="700" dirty="0" err="1" smtClean="0">
                <a:latin typeface="Georgia" panose="02040502050405020303" pitchFamily="18" charset="0"/>
              </a:rPr>
              <a:t>Mg</a:t>
            </a:r>
            <a:r>
              <a:rPr lang="en-US" sz="800" dirty="0" err="1" smtClean="0">
                <a:latin typeface="Georgia" panose="02040502050405020303" pitchFamily="18" charset="0"/>
              </a:rPr>
              <a:t>r</a:t>
            </a:r>
            <a:endParaRPr lang="en-US" sz="800" dirty="0">
              <a:latin typeface="Georgia" panose="02040502050405020303" pitchFamily="18" charset="0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4901115" y="814957"/>
            <a:ext cx="1230466" cy="515993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800" b="1" dirty="0">
              <a:latin typeface="Georgia" panose="02040502050405020303" pitchFamily="18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3630613" y="807627"/>
            <a:ext cx="1107786" cy="505332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000" dirty="0" smtClean="0">
              <a:latin typeface="Arial Narrow" panose="020B0606020202030204" pitchFamily="34" charset="0"/>
            </a:endParaRPr>
          </a:p>
        </p:txBody>
      </p:sp>
      <p:pic>
        <p:nvPicPr>
          <p:cNvPr id="140" name="Picture 1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524" y="813502"/>
            <a:ext cx="378546" cy="518402"/>
          </a:xfrm>
          <a:prstGeom prst="rect">
            <a:avLst/>
          </a:prstGeom>
          <a:ln w="19050">
            <a:noFill/>
          </a:ln>
        </p:spPr>
      </p:pic>
      <p:sp>
        <p:nvSpPr>
          <p:cNvPr id="3" name="Rectangle 2"/>
          <p:cNvSpPr/>
          <p:nvPr/>
        </p:nvSpPr>
        <p:spPr>
          <a:xfrm>
            <a:off x="3537201" y="805629"/>
            <a:ext cx="12346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00" b="1" dirty="0" smtClean="0">
                <a:latin typeface="Georgia" panose="02040502050405020303" pitchFamily="18" charset="0"/>
              </a:rPr>
              <a:t>Michael Perez</a:t>
            </a:r>
          </a:p>
          <a:p>
            <a:pPr algn="ctr"/>
            <a:r>
              <a:rPr lang="en-US" sz="700" b="1" dirty="0" smtClean="0">
                <a:latin typeface="Georgia" panose="02040502050405020303" pitchFamily="18" charset="0"/>
              </a:rPr>
              <a:t>Director, Partners Ops</a:t>
            </a:r>
          </a:p>
          <a:p>
            <a:pPr algn="ctr"/>
            <a:r>
              <a:rPr lang="en-US" sz="700" b="1" dirty="0" smtClean="0">
                <a:latin typeface="Georgia" panose="02040502050405020303" pitchFamily="18" charset="0"/>
              </a:rPr>
              <a:t>Tech Data/</a:t>
            </a:r>
          </a:p>
          <a:p>
            <a:pPr algn="ctr"/>
            <a:r>
              <a:rPr lang="en-US" sz="700" b="1" dirty="0" smtClean="0">
                <a:latin typeface="Georgia" panose="02040502050405020303" pitchFamily="18" charset="0"/>
              </a:rPr>
              <a:t>D&amp;H/</a:t>
            </a:r>
            <a:r>
              <a:rPr lang="en-US" sz="700" b="1" dirty="0" err="1" smtClean="0">
                <a:latin typeface="Georgia" panose="02040502050405020303" pitchFamily="18" charset="0"/>
              </a:rPr>
              <a:t>TelcoBuy</a:t>
            </a:r>
            <a:endParaRPr lang="en-US" sz="700" b="1" dirty="0">
              <a:latin typeface="Georgia" panose="02040502050405020303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670" y="815426"/>
            <a:ext cx="423682" cy="523528"/>
          </a:xfrm>
          <a:prstGeom prst="rect">
            <a:avLst/>
          </a:prstGeom>
          <a:ln w="19050">
            <a:noFill/>
          </a:ln>
        </p:spPr>
      </p:pic>
      <p:sp>
        <p:nvSpPr>
          <p:cNvPr id="12" name="Rectangle 11"/>
          <p:cNvSpPr/>
          <p:nvPr/>
        </p:nvSpPr>
        <p:spPr>
          <a:xfrm>
            <a:off x="5181706" y="811873"/>
            <a:ext cx="1024639" cy="52322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700" b="1" dirty="0" smtClean="0">
                <a:latin typeface="Georgia" panose="02040502050405020303" pitchFamily="18" charset="0"/>
              </a:rPr>
              <a:t>Ryan Kingston</a:t>
            </a:r>
          </a:p>
          <a:p>
            <a:pPr algn="ctr"/>
            <a:r>
              <a:rPr lang="en-US" sz="700" b="1" dirty="0" smtClean="0">
                <a:latin typeface="Georgia" panose="02040502050405020303" pitchFamily="18" charset="0"/>
              </a:rPr>
              <a:t>Manager</a:t>
            </a:r>
          </a:p>
          <a:p>
            <a:pPr algn="ctr"/>
            <a:r>
              <a:rPr lang="en-US" sz="700" b="1" dirty="0" smtClean="0">
                <a:latin typeface="Georgia" panose="02040502050405020303" pitchFamily="18" charset="0"/>
              </a:rPr>
              <a:t>Distribution</a:t>
            </a:r>
          </a:p>
          <a:p>
            <a:pPr algn="ctr"/>
            <a:r>
              <a:rPr lang="en-US" sz="700" b="1" dirty="0" smtClean="0">
                <a:latin typeface="Georgia" panose="02040502050405020303" pitchFamily="18" charset="0"/>
              </a:rPr>
              <a:t>Services/Software</a:t>
            </a:r>
            <a:endParaRPr lang="en-US" sz="700" b="1" dirty="0">
              <a:latin typeface="Georgia" panose="02040502050405020303" pitchFamily="18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4837944" y="1741473"/>
            <a:ext cx="1085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 smtClean="0">
                <a:latin typeface="Georgia" panose="02040502050405020303" pitchFamily="18" charset="0"/>
              </a:rPr>
              <a:t>Patrick Dempsey</a:t>
            </a:r>
          </a:p>
          <a:p>
            <a:r>
              <a:rPr lang="en-US" sz="700" dirty="0" err="1">
                <a:latin typeface="Georgia" panose="02040502050405020303" pitchFamily="18" charset="0"/>
              </a:rPr>
              <a:t>Disti</a:t>
            </a:r>
            <a:r>
              <a:rPr lang="en-US" sz="700" dirty="0">
                <a:latin typeface="Georgia" panose="02040502050405020303" pitchFamily="18" charset="0"/>
              </a:rPr>
              <a:t> </a:t>
            </a:r>
            <a:r>
              <a:rPr lang="en-US" sz="700" dirty="0" smtClean="0">
                <a:latin typeface="Georgia" panose="02040502050405020303" pitchFamily="18" charset="0"/>
              </a:rPr>
              <a:t>Services/SW </a:t>
            </a:r>
            <a:r>
              <a:rPr lang="en-US" sz="700" dirty="0" err="1" smtClean="0">
                <a:latin typeface="Georgia" panose="02040502050405020303" pitchFamily="18" charset="0"/>
              </a:rPr>
              <a:t>Mgr</a:t>
            </a:r>
            <a:endParaRPr lang="en-US" sz="700" dirty="0">
              <a:latin typeface="Georgia" panose="02040502050405020303" pitchFamily="18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4837944" y="2071824"/>
            <a:ext cx="1085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 smtClean="0">
                <a:latin typeface="Georgia" panose="02040502050405020303" pitchFamily="18" charset="0"/>
              </a:rPr>
              <a:t>Don Harrington</a:t>
            </a:r>
          </a:p>
          <a:p>
            <a:r>
              <a:rPr lang="en-US" sz="700" dirty="0" err="1" smtClean="0">
                <a:latin typeface="Georgia" panose="02040502050405020303" pitchFamily="18" charset="0"/>
              </a:rPr>
              <a:t>Disti</a:t>
            </a:r>
            <a:r>
              <a:rPr lang="en-US" sz="700" dirty="0" smtClean="0">
                <a:latin typeface="Georgia" panose="02040502050405020303" pitchFamily="18" charset="0"/>
              </a:rPr>
              <a:t> Services/SW </a:t>
            </a:r>
            <a:r>
              <a:rPr lang="en-US" sz="700" dirty="0" err="1" smtClean="0">
                <a:latin typeface="Georgia" panose="02040502050405020303" pitchFamily="18" charset="0"/>
              </a:rPr>
              <a:t>Mgr</a:t>
            </a:r>
            <a:endParaRPr lang="en-US" sz="700" dirty="0">
              <a:latin typeface="Georgia" panose="02040502050405020303" pitchFamily="18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4837944" y="2402175"/>
            <a:ext cx="1085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 smtClean="0">
                <a:latin typeface="Georgia" panose="02040502050405020303" pitchFamily="18" charset="0"/>
              </a:rPr>
              <a:t>Gabby McGee</a:t>
            </a:r>
          </a:p>
          <a:p>
            <a:r>
              <a:rPr lang="en-US" sz="700" dirty="0" err="1" smtClean="0">
                <a:latin typeface="Georgia" panose="02040502050405020303" pitchFamily="18" charset="0"/>
              </a:rPr>
              <a:t>Disti</a:t>
            </a:r>
            <a:r>
              <a:rPr lang="en-US" sz="700" dirty="0" smtClean="0">
                <a:latin typeface="Georgia" panose="02040502050405020303" pitchFamily="18" charset="0"/>
              </a:rPr>
              <a:t> Services/SW </a:t>
            </a:r>
            <a:r>
              <a:rPr lang="en-US" sz="700" dirty="0" err="1" smtClean="0">
                <a:latin typeface="Georgia" panose="02040502050405020303" pitchFamily="18" charset="0"/>
              </a:rPr>
              <a:t>Mgr</a:t>
            </a:r>
            <a:endParaRPr lang="en-US" sz="700" dirty="0">
              <a:latin typeface="Georgia" panose="02040502050405020303" pitchFamily="18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4837944" y="3062876"/>
            <a:ext cx="1104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 smtClean="0">
                <a:latin typeface="Georgia" panose="02040502050405020303" pitchFamily="18" charset="0"/>
              </a:rPr>
              <a:t>Tasha Mundy</a:t>
            </a:r>
          </a:p>
          <a:p>
            <a:r>
              <a:rPr lang="en-US" sz="700" dirty="0" err="1" smtClean="0">
                <a:latin typeface="Georgia" panose="02040502050405020303" pitchFamily="18" charset="0"/>
              </a:rPr>
              <a:t>Disti</a:t>
            </a:r>
            <a:r>
              <a:rPr lang="en-US" sz="700" dirty="0" smtClean="0">
                <a:latin typeface="Georgia" panose="02040502050405020303" pitchFamily="18" charset="0"/>
              </a:rPr>
              <a:t>/Services/SW </a:t>
            </a:r>
            <a:r>
              <a:rPr lang="en-US" sz="700" dirty="0" err="1" smtClean="0">
                <a:latin typeface="Georgia" panose="02040502050405020303" pitchFamily="18" charset="0"/>
              </a:rPr>
              <a:t>Mgr</a:t>
            </a:r>
            <a:endParaRPr lang="en-US" sz="700" dirty="0">
              <a:latin typeface="Georgia" panose="02040502050405020303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270069" y="834281"/>
            <a:ext cx="1478499" cy="517651"/>
            <a:chOff x="5460991" y="3749380"/>
            <a:chExt cx="1478499" cy="517651"/>
          </a:xfrm>
        </p:grpSpPr>
        <p:sp>
          <p:nvSpPr>
            <p:cNvPr id="98" name="Rectangle 97"/>
            <p:cNvSpPr/>
            <p:nvPr/>
          </p:nvSpPr>
          <p:spPr>
            <a:xfrm>
              <a:off x="5575913" y="3749380"/>
              <a:ext cx="1141993" cy="506878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000" dirty="0" smtClean="0">
                <a:latin typeface="Arial Narrow" panose="020B060602020203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0991" y="3770390"/>
              <a:ext cx="372482" cy="496641"/>
            </a:xfrm>
            <a:prstGeom prst="rect">
              <a:avLst/>
            </a:prstGeom>
            <a:ln w="19050">
              <a:noFill/>
            </a:ln>
          </p:spPr>
        </p:pic>
        <p:sp>
          <p:nvSpPr>
            <p:cNvPr id="95" name="TextBox 94"/>
            <p:cNvSpPr txBox="1"/>
            <p:nvPr/>
          </p:nvSpPr>
          <p:spPr>
            <a:xfrm>
              <a:off x="5625174" y="3776291"/>
              <a:ext cx="1314316" cy="4154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 smtClean="0">
                  <a:latin typeface="Georgia" panose="02040502050405020303" pitchFamily="18" charset="0"/>
                </a:rPr>
                <a:t>Renato </a:t>
              </a:r>
              <a:r>
                <a:rPr lang="en-US" sz="700" b="1" dirty="0" err="1" smtClean="0">
                  <a:latin typeface="Georgia" panose="02040502050405020303" pitchFamily="18" charset="0"/>
                </a:rPr>
                <a:t>Crepaldi</a:t>
              </a:r>
              <a:endParaRPr lang="en-US" sz="700" b="1" dirty="0" smtClean="0">
                <a:latin typeface="Georgia" panose="02040502050405020303" pitchFamily="18" charset="0"/>
              </a:endParaRPr>
            </a:p>
            <a:p>
              <a:pPr algn="ctr"/>
              <a:r>
                <a:rPr lang="en-US" sz="700" b="1" dirty="0" smtClean="0">
                  <a:latin typeface="Georgia" panose="02040502050405020303" pitchFamily="18" charset="0"/>
                </a:rPr>
                <a:t>Manager</a:t>
              </a:r>
            </a:p>
            <a:p>
              <a:pPr algn="ctr"/>
              <a:r>
                <a:rPr lang="en-US" sz="700" b="1" dirty="0" err="1" smtClean="0">
                  <a:latin typeface="Georgia" panose="02040502050405020303" pitchFamily="18" charset="0"/>
                </a:rPr>
                <a:t>Latam</a:t>
              </a:r>
              <a:r>
                <a:rPr lang="en-US" sz="700" b="1" dirty="0" smtClean="0">
                  <a:latin typeface="Georgia" panose="02040502050405020303" pitchFamily="18" charset="0"/>
                </a:rPr>
                <a:t> </a:t>
              </a:r>
              <a:r>
                <a:rPr lang="en-US" sz="700" b="1" dirty="0" err="1" smtClean="0">
                  <a:latin typeface="Georgia" panose="02040502050405020303" pitchFamily="18" charset="0"/>
                </a:rPr>
                <a:t>Disti</a:t>
              </a:r>
              <a:endParaRPr lang="en-US" sz="700" b="1" dirty="0" smtClean="0">
                <a:latin typeface="Georgia" panose="02040502050405020303" pitchFamily="18" charset="0"/>
              </a:endParaRPr>
            </a:p>
          </p:txBody>
        </p:sp>
      </p:grpSp>
      <p:sp>
        <p:nvSpPr>
          <p:cNvPr id="100" name="Rectangle 99"/>
          <p:cNvSpPr/>
          <p:nvPr/>
        </p:nvSpPr>
        <p:spPr>
          <a:xfrm>
            <a:off x="190325" y="1435844"/>
            <a:ext cx="945091" cy="342089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latin typeface="Georgia" panose="02040502050405020303" pitchFamily="18" charset="0"/>
              </a:rPr>
              <a:t>Carla Cicero</a:t>
            </a:r>
          </a:p>
          <a:p>
            <a:pPr algn="ctr"/>
            <a:r>
              <a:rPr lang="en-US" sz="700" b="1" dirty="0" smtClean="0">
                <a:latin typeface="Georgia" panose="02040502050405020303" pitchFamily="18" charset="0"/>
              </a:rPr>
              <a:t>MPO-Ingram</a:t>
            </a:r>
            <a:endParaRPr lang="en-US" sz="700" b="1" dirty="0">
              <a:latin typeface="Georgia" panose="02040502050405020303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3143495" y="3674892"/>
            <a:ext cx="1628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Brenda Morris</a:t>
            </a:r>
          </a:p>
          <a:p>
            <a:r>
              <a:rPr lang="en-US" sz="700" dirty="0">
                <a:latin typeface="Georgia" panose="02040502050405020303" pitchFamily="18" charset="0"/>
              </a:rPr>
              <a:t>Program Manager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1274277" y="819703"/>
            <a:ext cx="1107786" cy="505332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000" dirty="0" smtClean="0">
              <a:latin typeface="Arial Narrow" panose="020B060602020203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561254" y="76539"/>
            <a:ext cx="14495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Georgia" panose="02040502050405020303" pitchFamily="18" charset="0"/>
              </a:rPr>
              <a:t>Sandra Higby-Chandler</a:t>
            </a:r>
          </a:p>
          <a:p>
            <a:pPr algn="ctr"/>
            <a:r>
              <a:rPr lang="en-US" sz="800" b="1" dirty="0" smtClean="0">
                <a:latin typeface="Georgia" panose="02040502050405020303" pitchFamily="18" charset="0"/>
              </a:rPr>
              <a:t>Exec Assistant</a:t>
            </a:r>
          </a:p>
        </p:txBody>
      </p:sp>
      <p:sp>
        <p:nvSpPr>
          <p:cNvPr id="86" name="Rectangle 85"/>
          <p:cNvSpPr/>
          <p:nvPr/>
        </p:nvSpPr>
        <p:spPr>
          <a:xfrm>
            <a:off x="2135808" y="1427823"/>
            <a:ext cx="962620" cy="338559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latin typeface="Georgia" panose="02040502050405020303" pitchFamily="18" charset="0"/>
              </a:rPr>
              <a:t>Mike O’Connell</a:t>
            </a:r>
          </a:p>
          <a:p>
            <a:pPr algn="ctr"/>
            <a:r>
              <a:rPr lang="en-US" sz="700" b="1" dirty="0" smtClean="0">
                <a:latin typeface="Georgia" panose="02040502050405020303" pitchFamily="18" charset="0"/>
              </a:rPr>
              <a:t>MPO-</a:t>
            </a:r>
            <a:r>
              <a:rPr lang="en-US" sz="700" b="1" dirty="0" err="1" smtClean="0">
                <a:latin typeface="Georgia" panose="02040502050405020303" pitchFamily="18" charset="0"/>
              </a:rPr>
              <a:t>Comstor</a:t>
            </a:r>
            <a:endParaRPr lang="en-US" sz="700" b="1" dirty="0">
              <a:latin typeface="Georgia" panose="02040502050405020303" pitchFamily="18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3158638" y="2264069"/>
            <a:ext cx="1480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latin typeface="Georgia" panose="02040502050405020303" pitchFamily="18" charset="0"/>
              </a:rPr>
              <a:t>Ryan </a:t>
            </a:r>
            <a:r>
              <a:rPr lang="en-US" sz="700" b="1" dirty="0" err="1">
                <a:latin typeface="Georgia" panose="02040502050405020303" pitchFamily="18" charset="0"/>
              </a:rPr>
              <a:t>Taggatz</a:t>
            </a:r>
            <a:endParaRPr lang="en-US" sz="700" b="1" dirty="0">
              <a:latin typeface="Georgia" panose="02040502050405020303" pitchFamily="18" charset="0"/>
            </a:endParaRPr>
          </a:p>
          <a:p>
            <a:r>
              <a:rPr lang="en-US" sz="700" dirty="0">
                <a:latin typeface="Georgia" panose="02040502050405020303" pitchFamily="18" charset="0"/>
              </a:rPr>
              <a:t>DAM-Tech Data</a:t>
            </a:r>
            <a:endParaRPr lang="en-US" sz="800" dirty="0">
              <a:latin typeface="Georgia" panose="02040502050405020303" pitchFamily="18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1161193" y="1463392"/>
            <a:ext cx="1480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latin typeface="Georgia" panose="02040502050405020303" pitchFamily="18" charset="0"/>
              </a:rPr>
              <a:t>Jim Parker</a:t>
            </a:r>
          </a:p>
          <a:p>
            <a:r>
              <a:rPr lang="en-US" sz="700" dirty="0" smtClean="0">
                <a:latin typeface="Georgia" panose="02040502050405020303" pitchFamily="18" charset="0"/>
              </a:rPr>
              <a:t>DAM-</a:t>
            </a:r>
            <a:r>
              <a:rPr lang="en-US" sz="700" dirty="0" err="1" smtClean="0">
                <a:latin typeface="Georgia" panose="02040502050405020303" pitchFamily="18" charset="0"/>
              </a:rPr>
              <a:t>ScanSource</a:t>
            </a:r>
            <a:endParaRPr lang="en-US" sz="700" dirty="0" smtClean="0">
              <a:latin typeface="Georgia" panose="02040502050405020303" pitchFamily="18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1153826" y="1773760"/>
            <a:ext cx="1480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latin typeface="Georgia" panose="02040502050405020303" pitchFamily="18" charset="0"/>
              </a:rPr>
              <a:t>Scott </a:t>
            </a:r>
            <a:r>
              <a:rPr lang="en-US" sz="700" b="1" dirty="0" err="1" smtClean="0">
                <a:latin typeface="Georgia" panose="02040502050405020303" pitchFamily="18" charset="0"/>
              </a:rPr>
              <a:t>Parrillo</a:t>
            </a:r>
            <a:endParaRPr lang="en-US" sz="700" b="1" dirty="0" smtClean="0">
              <a:latin typeface="Georgia" panose="02040502050405020303" pitchFamily="18" charset="0"/>
            </a:endParaRPr>
          </a:p>
          <a:p>
            <a:r>
              <a:rPr lang="en-US" sz="700" dirty="0" smtClean="0">
                <a:latin typeface="Georgia" panose="02040502050405020303" pitchFamily="18" charset="0"/>
              </a:rPr>
              <a:t>DAM-</a:t>
            </a:r>
            <a:r>
              <a:rPr lang="en-US" sz="700" dirty="0" err="1" smtClean="0">
                <a:latin typeface="Georgia" panose="02040502050405020303" pitchFamily="18" charset="0"/>
              </a:rPr>
              <a:t>ScanSource</a:t>
            </a:r>
            <a:endParaRPr lang="en-US" sz="700" dirty="0" smtClean="0">
              <a:latin typeface="Georgia" panose="02040502050405020303" pitchFamily="18" charset="0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2124436" y="2156154"/>
            <a:ext cx="1480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latin typeface="Georgia" panose="02040502050405020303" pitchFamily="18" charset="0"/>
              </a:rPr>
              <a:t>Josh </a:t>
            </a:r>
            <a:r>
              <a:rPr lang="en-US" sz="700" b="1" dirty="0" err="1" smtClean="0">
                <a:latin typeface="Georgia" panose="02040502050405020303" pitchFamily="18" charset="0"/>
              </a:rPr>
              <a:t>Rennick</a:t>
            </a:r>
            <a:endParaRPr lang="en-US" sz="700" b="1" dirty="0" smtClean="0">
              <a:latin typeface="Georgia" panose="02040502050405020303" pitchFamily="18" charset="0"/>
            </a:endParaRPr>
          </a:p>
          <a:p>
            <a:r>
              <a:rPr lang="en-US" sz="700" dirty="0" smtClean="0">
                <a:latin typeface="Georgia" panose="02040502050405020303" pitchFamily="18" charset="0"/>
              </a:rPr>
              <a:t>DAM-</a:t>
            </a:r>
            <a:r>
              <a:rPr lang="en-US" sz="700" dirty="0" err="1" smtClean="0">
                <a:latin typeface="Georgia" panose="02040502050405020303" pitchFamily="18" charset="0"/>
              </a:rPr>
              <a:t>Comstor</a:t>
            </a:r>
            <a:endParaRPr lang="en-US" sz="700" dirty="0" smtClean="0">
              <a:latin typeface="Georgia" panose="02040502050405020303" pitchFamily="18" charset="0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2124436" y="2447564"/>
            <a:ext cx="1480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latin typeface="Georgia" panose="02040502050405020303" pitchFamily="18" charset="0"/>
              </a:rPr>
              <a:t>Kinney Yee</a:t>
            </a:r>
          </a:p>
          <a:p>
            <a:r>
              <a:rPr lang="en-US" sz="700" dirty="0" smtClean="0">
                <a:latin typeface="Georgia" panose="02040502050405020303" pitchFamily="18" charset="0"/>
              </a:rPr>
              <a:t>SE-</a:t>
            </a:r>
            <a:r>
              <a:rPr lang="en-US" sz="700" dirty="0" err="1" smtClean="0">
                <a:latin typeface="Georgia" panose="02040502050405020303" pitchFamily="18" charset="0"/>
              </a:rPr>
              <a:t>Comstor</a:t>
            </a:r>
            <a:endParaRPr lang="en-US" sz="700" dirty="0" smtClean="0">
              <a:latin typeface="Georgia" panose="02040502050405020303" pitchFamily="18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126119" y="2723229"/>
            <a:ext cx="1480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latin typeface="Georgia" panose="02040502050405020303" pitchFamily="18" charset="0"/>
              </a:rPr>
              <a:t>Jeff Barnhart</a:t>
            </a:r>
          </a:p>
          <a:p>
            <a:r>
              <a:rPr lang="en-US" sz="700" dirty="0" smtClean="0">
                <a:latin typeface="Georgia" panose="02040502050405020303" pitchFamily="18" charset="0"/>
              </a:rPr>
              <a:t>SE-Ingram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118650" y="2441369"/>
            <a:ext cx="1480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latin typeface="Georgia" panose="02040502050405020303" pitchFamily="18" charset="0"/>
              </a:rPr>
              <a:t>Michelle </a:t>
            </a:r>
            <a:r>
              <a:rPr lang="en-US" sz="700" b="1" dirty="0" err="1" smtClean="0">
                <a:latin typeface="Georgia" panose="02040502050405020303" pitchFamily="18" charset="0"/>
              </a:rPr>
              <a:t>Meller</a:t>
            </a:r>
            <a:r>
              <a:rPr lang="en-US" sz="700" b="1" dirty="0" smtClean="0">
                <a:latin typeface="Georgia" panose="02040502050405020303" pitchFamily="18" charset="0"/>
              </a:rPr>
              <a:t> McCrea</a:t>
            </a:r>
          </a:p>
          <a:p>
            <a:r>
              <a:rPr lang="en-US" sz="700" dirty="0" smtClean="0">
                <a:latin typeface="Georgia" panose="02040502050405020303" pitchFamily="18" charset="0"/>
              </a:rPr>
              <a:t>DAM-Ingram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122648" y="2159509"/>
            <a:ext cx="1480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err="1" smtClean="0">
                <a:latin typeface="Georgia" panose="02040502050405020303" pitchFamily="18" charset="0"/>
              </a:rPr>
              <a:t>Kristeen</a:t>
            </a:r>
            <a:r>
              <a:rPr lang="en-US" sz="700" b="1" dirty="0" smtClean="0">
                <a:latin typeface="Georgia" panose="02040502050405020303" pitchFamily="18" charset="0"/>
              </a:rPr>
              <a:t> Webb</a:t>
            </a:r>
          </a:p>
          <a:p>
            <a:r>
              <a:rPr lang="en-US" sz="700" dirty="0" smtClean="0">
                <a:latin typeface="Georgia" panose="02040502050405020303" pitchFamily="18" charset="0"/>
              </a:rPr>
              <a:t>DAM-Ingram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3156008" y="2828399"/>
            <a:ext cx="1018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latin typeface="Georgia" panose="02040502050405020303" pitchFamily="18" charset="0"/>
              </a:rPr>
              <a:t>Dave </a:t>
            </a:r>
            <a:r>
              <a:rPr lang="en-US" sz="700" b="1" dirty="0" err="1" smtClean="0">
                <a:latin typeface="Georgia" panose="02040502050405020303" pitchFamily="18" charset="0"/>
              </a:rPr>
              <a:t>Nentarz</a:t>
            </a:r>
            <a:endParaRPr lang="en-US" sz="700" b="1" dirty="0" smtClean="0">
              <a:latin typeface="Georgia" panose="02040502050405020303" pitchFamily="18" charset="0"/>
            </a:endParaRPr>
          </a:p>
          <a:p>
            <a:r>
              <a:rPr lang="en-US" sz="700" dirty="0" smtClean="0">
                <a:latin typeface="Georgia" panose="02040502050405020303" pitchFamily="18" charset="0"/>
              </a:rPr>
              <a:t>SE-Tech Data</a:t>
            </a:r>
            <a:endParaRPr lang="en-US" sz="700" dirty="0">
              <a:latin typeface="Georgia" panose="02040502050405020303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853290" y="2314144"/>
            <a:ext cx="1244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latin typeface="Georgia" panose="02040502050405020303" pitchFamily="18" charset="0"/>
              </a:rPr>
              <a:t>Mark Dobbie</a:t>
            </a:r>
          </a:p>
          <a:p>
            <a:r>
              <a:rPr lang="en-US" sz="700" dirty="0" smtClean="0">
                <a:latin typeface="Georgia" panose="02040502050405020303" pitchFamily="18" charset="0"/>
              </a:rPr>
              <a:t>Business Ops </a:t>
            </a:r>
            <a:r>
              <a:rPr lang="en-US" sz="700" dirty="0" err="1" smtClean="0">
                <a:latin typeface="Georgia" panose="02040502050405020303" pitchFamily="18" charset="0"/>
              </a:rPr>
              <a:t>Mgr</a:t>
            </a:r>
            <a:endParaRPr lang="en-US" sz="700" dirty="0" smtClean="0">
              <a:latin typeface="Georgia" panose="02040502050405020303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98584" y="829710"/>
            <a:ext cx="1500288" cy="523220"/>
            <a:chOff x="898584" y="829710"/>
            <a:chExt cx="1500288" cy="523220"/>
          </a:xfrm>
        </p:grpSpPr>
        <p:sp>
          <p:nvSpPr>
            <p:cNvPr id="110" name="Rectangle 109"/>
            <p:cNvSpPr/>
            <p:nvPr/>
          </p:nvSpPr>
          <p:spPr>
            <a:xfrm>
              <a:off x="1210726" y="829710"/>
              <a:ext cx="1188146" cy="52322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700" b="1" dirty="0" smtClean="0">
                  <a:latin typeface="Georgia" panose="02040502050405020303" pitchFamily="18" charset="0"/>
                </a:rPr>
                <a:t>Craig </a:t>
              </a:r>
              <a:r>
                <a:rPr lang="en-US" sz="700" b="1" dirty="0" err="1" smtClean="0">
                  <a:latin typeface="Georgia" panose="02040502050405020303" pitchFamily="18" charset="0"/>
                </a:rPr>
                <a:t>Cieplinski</a:t>
              </a:r>
              <a:endParaRPr lang="en-US" sz="700" b="1" dirty="0" smtClean="0">
                <a:latin typeface="Georgia" panose="02040502050405020303" pitchFamily="18" charset="0"/>
              </a:endParaRPr>
            </a:p>
            <a:p>
              <a:pPr algn="ctr"/>
              <a:r>
                <a:rPr lang="en-US" sz="700" b="1" dirty="0" smtClean="0">
                  <a:latin typeface="Georgia" panose="02040502050405020303" pitchFamily="18" charset="0"/>
                </a:rPr>
                <a:t>Director, Partner Ops</a:t>
              </a:r>
            </a:p>
            <a:p>
              <a:pPr algn="ctr"/>
              <a:r>
                <a:rPr lang="en-US" sz="700" b="1" dirty="0" smtClean="0">
                  <a:latin typeface="Georgia" panose="02040502050405020303" pitchFamily="18" charset="0"/>
                </a:rPr>
                <a:t>Ingram, </a:t>
              </a:r>
              <a:r>
                <a:rPr lang="en-US" sz="700" b="1" dirty="0" err="1" smtClean="0">
                  <a:latin typeface="Georgia" panose="02040502050405020303" pitchFamily="18" charset="0"/>
                </a:rPr>
                <a:t>Comstor</a:t>
              </a:r>
              <a:r>
                <a:rPr lang="en-US" sz="700" b="1" dirty="0" smtClean="0">
                  <a:latin typeface="Georgia" panose="02040502050405020303" pitchFamily="18" charset="0"/>
                </a:rPr>
                <a:t>,</a:t>
              </a:r>
            </a:p>
            <a:p>
              <a:pPr algn="ctr"/>
              <a:r>
                <a:rPr lang="en-US" sz="700" b="1" dirty="0" err="1" smtClean="0">
                  <a:latin typeface="Georgia" panose="02040502050405020303" pitchFamily="18" charset="0"/>
                </a:rPr>
                <a:t>ScanSource</a:t>
              </a:r>
              <a:endParaRPr lang="en-US" sz="700" b="1" dirty="0">
                <a:latin typeface="Georgia" panose="02040502050405020303" pitchFamily="18" charset="0"/>
              </a:endParaRPr>
            </a:p>
          </p:txBody>
        </p:sp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584" y="832600"/>
              <a:ext cx="375694" cy="500926"/>
            </a:xfrm>
            <a:prstGeom prst="rect">
              <a:avLst/>
            </a:prstGeom>
            <a:ln w="19050">
              <a:noFill/>
            </a:ln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922" y="48298"/>
            <a:ext cx="429581" cy="572774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129991" y="1877649"/>
            <a:ext cx="1480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latin typeface="Georgia" panose="02040502050405020303" pitchFamily="18" charset="0"/>
              </a:rPr>
              <a:t>Pat Kearney</a:t>
            </a:r>
          </a:p>
          <a:p>
            <a:r>
              <a:rPr lang="en-US" sz="700" dirty="0" smtClean="0">
                <a:latin typeface="Georgia" panose="02040502050405020303" pitchFamily="18" charset="0"/>
              </a:rPr>
              <a:t>DAM-Ingram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800471" y="770259"/>
            <a:ext cx="1228003" cy="864724"/>
            <a:chOff x="7703902" y="796752"/>
            <a:chExt cx="1228003" cy="846386"/>
          </a:xfrm>
        </p:grpSpPr>
        <p:sp>
          <p:nvSpPr>
            <p:cNvPr id="124" name="TextBox 123"/>
            <p:cNvSpPr txBox="1"/>
            <p:nvPr/>
          </p:nvSpPr>
          <p:spPr>
            <a:xfrm>
              <a:off x="8094149" y="796752"/>
              <a:ext cx="837756" cy="846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 smtClean="0">
                  <a:latin typeface="Georgia" panose="02040502050405020303" pitchFamily="18" charset="0"/>
                </a:rPr>
                <a:t>Vanessa Chet</a:t>
              </a:r>
            </a:p>
            <a:p>
              <a:pPr algn="ctr"/>
              <a:r>
                <a:rPr lang="en-US" sz="700" b="1" dirty="0" smtClean="0">
                  <a:latin typeface="Georgia" panose="02040502050405020303" pitchFamily="18" charset="0"/>
                </a:rPr>
                <a:t>Sr. Manager</a:t>
              </a:r>
            </a:p>
            <a:p>
              <a:pPr algn="ctr"/>
              <a:r>
                <a:rPr lang="en-US" sz="700" b="1" dirty="0" smtClean="0">
                  <a:latin typeface="Georgia" panose="02040502050405020303" pitchFamily="18" charset="0"/>
                </a:rPr>
                <a:t>Sales/</a:t>
              </a:r>
              <a:r>
                <a:rPr lang="en-US" sz="700" b="1" dirty="0" err="1" smtClean="0">
                  <a:latin typeface="Georgia" panose="02040502050405020303" pitchFamily="18" charset="0"/>
                </a:rPr>
                <a:t>ResellerBusiness</a:t>
              </a:r>
              <a:r>
                <a:rPr lang="en-US" sz="700" b="1" dirty="0" smtClean="0">
                  <a:latin typeface="Georgia" panose="02040502050405020303" pitchFamily="18" charset="0"/>
                </a:rPr>
                <a:t> Dev</a:t>
              </a:r>
              <a:br>
                <a:rPr lang="en-US" sz="700" b="1" dirty="0" smtClean="0">
                  <a:latin typeface="Georgia" panose="02040502050405020303" pitchFamily="18" charset="0"/>
                </a:rPr>
              </a:br>
              <a:r>
                <a:rPr lang="en-US" sz="700" b="1" dirty="0" smtClean="0">
                  <a:latin typeface="Georgia" panose="02040502050405020303" pitchFamily="18" charset="0"/>
                </a:rPr>
                <a:t>Strategy &amp; Planning</a:t>
              </a:r>
            </a:p>
            <a:p>
              <a:pPr algn="ctr"/>
              <a:endParaRPr lang="en-US" sz="700" b="1" dirty="0">
                <a:latin typeface="Georgia" panose="02040502050405020303" pitchFamily="18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3902" y="900361"/>
              <a:ext cx="373412" cy="497881"/>
            </a:xfrm>
            <a:prstGeom prst="rect">
              <a:avLst/>
            </a:prstGeom>
          </p:spPr>
        </p:pic>
      </p:grpSp>
      <p:sp>
        <p:nvSpPr>
          <p:cNvPr id="76" name="TextBox 75"/>
          <p:cNvSpPr txBox="1"/>
          <p:nvPr/>
        </p:nvSpPr>
        <p:spPr>
          <a:xfrm>
            <a:off x="1146604" y="2084127"/>
            <a:ext cx="1480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latin typeface="Georgia" panose="02040502050405020303" pitchFamily="18" charset="0"/>
              </a:rPr>
              <a:t>Marc Jacobs</a:t>
            </a:r>
          </a:p>
          <a:p>
            <a:r>
              <a:rPr lang="en-US" sz="700" dirty="0" smtClean="0">
                <a:latin typeface="Georgia" panose="02040502050405020303" pitchFamily="18" charset="0"/>
              </a:rPr>
              <a:t>SE-</a:t>
            </a:r>
            <a:r>
              <a:rPr lang="en-US" sz="700" dirty="0" err="1" smtClean="0">
                <a:latin typeface="Georgia" panose="02040502050405020303" pitchFamily="18" charset="0"/>
              </a:rPr>
              <a:t>ScanSource</a:t>
            </a:r>
            <a:r>
              <a:rPr lang="en-US" sz="700" dirty="0">
                <a:latin typeface="Georgia" panose="02040502050405020303" pitchFamily="18" charset="0"/>
              </a:rPr>
              <a:t>/</a:t>
            </a:r>
            <a:r>
              <a:rPr lang="en-US" sz="700" dirty="0" smtClean="0">
                <a:latin typeface="Georgia" panose="02040502050405020303" pitchFamily="18" charset="0"/>
              </a:rPr>
              <a:t>D&amp;H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837944" y="2732526"/>
            <a:ext cx="1480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latin typeface="Georgia" panose="02040502050405020303" pitchFamily="18" charset="0"/>
              </a:rPr>
              <a:t>Jeff </a:t>
            </a:r>
            <a:r>
              <a:rPr lang="en-US" sz="700" b="1" dirty="0" err="1" smtClean="0">
                <a:latin typeface="Georgia" panose="02040502050405020303" pitchFamily="18" charset="0"/>
              </a:rPr>
              <a:t>McEachern</a:t>
            </a:r>
            <a:r>
              <a:rPr lang="en-US" sz="700" b="1" dirty="0" smtClean="0">
                <a:latin typeface="Georgia" panose="02040502050405020303" pitchFamily="18" charset="0"/>
              </a:rPr>
              <a:t/>
            </a:r>
            <a:br>
              <a:rPr lang="en-US" sz="700" b="1" dirty="0" smtClean="0">
                <a:latin typeface="Georgia" panose="02040502050405020303" pitchFamily="18" charset="0"/>
              </a:rPr>
            </a:br>
            <a:r>
              <a:rPr lang="en-US" sz="700" dirty="0">
                <a:latin typeface="Georgia" panose="02040502050405020303" pitchFamily="18" charset="0"/>
              </a:rPr>
              <a:t>BDM/Software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155281" y="1699739"/>
            <a:ext cx="1480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latin typeface="Georgia" panose="02040502050405020303" pitchFamily="18" charset="0"/>
              </a:rPr>
              <a:t>Steve </a:t>
            </a:r>
            <a:r>
              <a:rPr lang="en-US" sz="700" b="1" dirty="0" err="1" smtClean="0">
                <a:latin typeface="Georgia" panose="02040502050405020303" pitchFamily="18" charset="0"/>
              </a:rPr>
              <a:t>Guillman</a:t>
            </a:r>
            <a:r>
              <a:rPr lang="en-US" sz="700" b="1" dirty="0" smtClean="0">
                <a:latin typeface="Georgia" panose="02040502050405020303" pitchFamily="18" charset="0"/>
              </a:rPr>
              <a:t/>
            </a:r>
            <a:br>
              <a:rPr lang="en-US" sz="700" b="1" dirty="0" smtClean="0">
                <a:latin typeface="Georgia" panose="02040502050405020303" pitchFamily="18" charset="0"/>
              </a:rPr>
            </a:br>
            <a:r>
              <a:rPr lang="en-US" sz="700" dirty="0" smtClean="0">
                <a:latin typeface="Georgia" panose="02040502050405020303" pitchFamily="18" charset="0"/>
              </a:rPr>
              <a:t>DAM-Tech </a:t>
            </a:r>
            <a:r>
              <a:rPr lang="en-US" sz="700" dirty="0">
                <a:latin typeface="Georgia" panose="02040502050405020303" pitchFamily="18" charset="0"/>
              </a:rPr>
              <a:t>Data</a:t>
            </a:r>
            <a:endParaRPr lang="en-US" sz="800" dirty="0">
              <a:latin typeface="Georgia" panose="02040502050405020303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161090" y="2546234"/>
            <a:ext cx="1480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latin typeface="Georgia" panose="02040502050405020303" pitchFamily="18" charset="0"/>
              </a:rPr>
              <a:t>Greg Cooney</a:t>
            </a:r>
          </a:p>
          <a:p>
            <a:r>
              <a:rPr lang="en-US" sz="700" dirty="0" smtClean="0">
                <a:latin typeface="Georgia" panose="02040502050405020303" pitchFamily="18" charset="0"/>
              </a:rPr>
              <a:t>SE-Tech Data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651608" y="4129049"/>
            <a:ext cx="1480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latin typeface="Georgia" panose="02040502050405020303" pitchFamily="18" charset="0"/>
              </a:rPr>
              <a:t>Amy </a:t>
            </a:r>
            <a:r>
              <a:rPr lang="en-US" sz="700" b="1" dirty="0" smtClean="0">
                <a:latin typeface="Georgia" panose="02040502050405020303" pitchFamily="18" charset="0"/>
              </a:rPr>
              <a:t>Hodge</a:t>
            </a:r>
          </a:p>
          <a:p>
            <a:r>
              <a:rPr lang="en-US" sz="700" dirty="0" smtClean="0">
                <a:latin typeface="Georgia" panose="02040502050405020303" pitchFamily="18" charset="0"/>
              </a:rPr>
              <a:t>SBDM-Enterprise Networking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7853290" y="1787935"/>
            <a:ext cx="117633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rgbClr val="C00000"/>
                </a:solidFill>
                <a:latin typeface="Georgia" panose="02040502050405020303" pitchFamily="18" charset="0"/>
              </a:rPr>
              <a:t>Tara </a:t>
            </a:r>
            <a:r>
              <a:rPr lang="en-US" sz="7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Boffa</a:t>
            </a:r>
            <a:endParaRPr lang="en-US" sz="700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r>
              <a:rPr lang="en-US" sz="800" dirty="0">
                <a:latin typeface="Georgia" panose="02040502050405020303" pitchFamily="18" charset="0"/>
              </a:rPr>
              <a:t>Program Manager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7365080" y="63342"/>
            <a:ext cx="1825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Ashley Black</a:t>
            </a:r>
          </a:p>
          <a:p>
            <a:pPr algn="ctr"/>
            <a:r>
              <a:rPr lang="en-US" sz="800" b="1" dirty="0">
                <a:latin typeface="Georgia" panose="02040502050405020303" pitchFamily="18" charset="0"/>
              </a:rPr>
              <a:t>Executive </a:t>
            </a:r>
            <a:r>
              <a:rPr lang="en-US" sz="800" b="1" dirty="0" smtClean="0">
                <a:latin typeface="Georgia" panose="02040502050405020303" pitchFamily="18" charset="0"/>
              </a:rPr>
              <a:t>Communications</a:t>
            </a:r>
            <a:endParaRPr lang="en-US" sz="800" b="1" dirty="0">
              <a:latin typeface="Georgia" panose="02040502050405020303" pitchFamily="18" charset="0"/>
            </a:endParaRPr>
          </a:p>
        </p:txBody>
      </p:sp>
      <p:pic>
        <p:nvPicPr>
          <p:cNvPr id="102" name="Picture 10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36881" y="42748"/>
            <a:ext cx="432677" cy="577056"/>
          </a:xfrm>
          <a:prstGeom prst="rect">
            <a:avLst/>
          </a:prstGeom>
        </p:spPr>
      </p:pic>
      <p:sp>
        <p:nvSpPr>
          <p:cNvPr id="109" name="TextBox 108"/>
          <p:cNvSpPr txBox="1"/>
          <p:nvPr/>
        </p:nvSpPr>
        <p:spPr>
          <a:xfrm>
            <a:off x="2625124" y="4588231"/>
            <a:ext cx="9284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0070C0"/>
                </a:solidFill>
                <a:latin typeface="+mn-lt"/>
              </a:rPr>
              <a:t>Cisco Employee</a:t>
            </a:r>
          </a:p>
          <a:p>
            <a:r>
              <a:rPr lang="en-US" sz="800" dirty="0" smtClean="0">
                <a:solidFill>
                  <a:srgbClr val="C00000"/>
                </a:solidFill>
                <a:latin typeface="+mn-lt"/>
              </a:rPr>
              <a:t>Contractor</a:t>
            </a:r>
            <a:endParaRPr lang="en-US" sz="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74278" y="4593530"/>
            <a:ext cx="12922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Published Q4 FY18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135808" y="1876318"/>
            <a:ext cx="1480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latin typeface="Georgia" panose="02040502050405020303" pitchFamily="18" charset="0"/>
              </a:rPr>
              <a:t>Pippa </a:t>
            </a:r>
            <a:r>
              <a:rPr lang="en-US" sz="700" b="1" dirty="0" err="1" smtClean="0">
                <a:latin typeface="Georgia" panose="02040502050405020303" pitchFamily="18" charset="0"/>
              </a:rPr>
              <a:t>Sturkey</a:t>
            </a:r>
            <a:endParaRPr lang="en-US" sz="700" b="1" dirty="0" smtClean="0">
              <a:latin typeface="Georgia" panose="02040502050405020303" pitchFamily="18" charset="0"/>
            </a:endParaRPr>
          </a:p>
          <a:p>
            <a:r>
              <a:rPr lang="en-US" sz="700" dirty="0" smtClean="0">
                <a:latin typeface="Georgia" panose="02040502050405020303" pitchFamily="18" charset="0"/>
              </a:rPr>
              <a:t>DAM-</a:t>
            </a:r>
            <a:r>
              <a:rPr lang="en-US" sz="700" dirty="0" err="1" smtClean="0">
                <a:latin typeface="Georgia" panose="02040502050405020303" pitchFamily="18" charset="0"/>
              </a:rPr>
              <a:t>Comstor</a:t>
            </a:r>
            <a:endParaRPr lang="en-US" sz="700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8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-718074"/>
            <a:ext cx="8659976" cy="728782"/>
          </a:xfrm>
        </p:spPr>
        <p:txBody>
          <a:bodyPr/>
          <a:lstStyle/>
          <a:p>
            <a:r>
              <a:rPr lang="en-US" b="1" dirty="0" smtClean="0"/>
              <a:t>Americas Distribution FY18</a:t>
            </a:r>
            <a:br>
              <a:rPr lang="en-US" b="1" dirty="0" smtClean="0"/>
            </a:br>
            <a:r>
              <a:rPr lang="en-US" b="1" dirty="0" smtClean="0"/>
              <a:t>Extended Team</a:t>
            </a:r>
            <a:endParaRPr lang="en-US" b="1" dirty="0"/>
          </a:p>
        </p:txBody>
      </p:sp>
      <p:sp>
        <p:nvSpPr>
          <p:cNvPr id="97" name="Rectangle 7"/>
          <p:cNvSpPr>
            <a:spLocks noChangeArrowheads="1"/>
          </p:cNvSpPr>
          <p:nvPr/>
        </p:nvSpPr>
        <p:spPr bwMode="auto">
          <a:xfrm>
            <a:off x="3267115" y="2634262"/>
            <a:ext cx="1061140" cy="1243597"/>
          </a:xfrm>
          <a:prstGeom prst="rect">
            <a:avLst/>
          </a:prstGeom>
          <a:gradFill rotWithShape="1">
            <a:gsLst>
              <a:gs pos="0">
                <a:srgbClr val="015F85"/>
              </a:gs>
              <a:gs pos="100000">
                <a:srgbClr val="01425D"/>
              </a:gs>
            </a:gsLst>
            <a:lin ang="5400000" scaled="1"/>
          </a:gradFill>
          <a:ln w="28575" algn="ctr">
            <a:solidFill>
              <a:srgbClr val="C00000"/>
            </a:solidFill>
            <a:prstDash val="sysDash"/>
            <a:miter lim="800000"/>
            <a:headEnd/>
            <a:tailEnd/>
          </a:ln>
        </p:spPr>
        <p:txBody>
          <a:bodyPr wrap="none" lIns="73025" tIns="36511" rIns="73025" bIns="36511" anchor="ctr"/>
          <a:lstStyle/>
          <a:p>
            <a:pPr algn="ctr" eaLnBrk="0" hangingPunct="0">
              <a:lnSpc>
                <a:spcPct val="90000"/>
              </a:lnSpc>
            </a:pPr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134547" y="3360037"/>
            <a:ext cx="1329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800" b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Cynthia </a:t>
            </a:r>
            <a:r>
              <a:rPr lang="en-US" sz="800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Sanduski</a:t>
            </a:r>
            <a:endParaRPr lang="en-US" sz="800" b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Legal</a:t>
            </a:r>
            <a:endParaRPr lang="en-US" sz="8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763475" y="2655940"/>
            <a:ext cx="1329999" cy="1552126"/>
            <a:chOff x="5904794" y="3054955"/>
            <a:chExt cx="1329999" cy="1552126"/>
          </a:xfrm>
        </p:grpSpPr>
        <p:sp>
          <p:nvSpPr>
            <p:cNvPr id="72" name="Rectangle 7"/>
            <p:cNvSpPr>
              <a:spLocks noChangeArrowheads="1"/>
            </p:cNvSpPr>
            <p:nvPr/>
          </p:nvSpPr>
          <p:spPr bwMode="auto">
            <a:xfrm>
              <a:off x="5972860" y="3054955"/>
              <a:ext cx="1135922" cy="1243597"/>
            </a:xfrm>
            <a:prstGeom prst="rect">
              <a:avLst/>
            </a:prstGeom>
            <a:gradFill rotWithShape="1">
              <a:gsLst>
                <a:gs pos="0">
                  <a:srgbClr val="015F85"/>
                </a:gs>
                <a:gs pos="100000">
                  <a:srgbClr val="01425D"/>
                </a:gs>
              </a:gsLst>
              <a:lin ang="5400000" scaled="1"/>
            </a:gradFill>
            <a:ln w="28575" algn="ctr">
              <a:solidFill>
                <a:srgbClr val="C00000"/>
              </a:solidFill>
              <a:prstDash val="sysDash"/>
              <a:miter lim="800000"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pPr algn="ctr" eaLnBrk="0" hangingPunct="0">
                <a:lnSpc>
                  <a:spcPct val="90000"/>
                </a:lnSpc>
              </a:pPr>
              <a:endParaRPr lang="en-US" sz="900">
                <a:solidFill>
                  <a:srgbClr val="FFFFFF"/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904794" y="3652974"/>
              <a:ext cx="132999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sz="800" b="1" dirty="0" smtClean="0">
                <a:solidFill>
                  <a:schemeClr val="bg1"/>
                </a:solidFill>
                <a:latin typeface="Georgia" panose="02040502050405020303" pitchFamily="18" charset="0"/>
              </a:endParaRPr>
            </a:p>
            <a:p>
              <a:pPr algn="ctr"/>
              <a:r>
                <a:rPr lang="en-US" sz="800" b="1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  <a:t>Charles Sommerhauser</a:t>
              </a:r>
            </a:p>
            <a:p>
              <a:pPr algn="ctr"/>
              <a:r>
                <a:rPr lang="en-US" sz="800" b="1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  <a:t>Public </a:t>
              </a:r>
              <a:r>
                <a:rPr lang="en-US" sz="800" b="1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  <a:t>Relations</a:t>
              </a:r>
              <a:endParaRPr lang="en-US" sz="800" b="1" dirty="0" smtClean="0">
                <a:solidFill>
                  <a:schemeClr val="bg1"/>
                </a:solidFill>
                <a:latin typeface="Georgia" panose="02040502050405020303" pitchFamily="18" charset="0"/>
              </a:endParaRPr>
            </a:p>
            <a:p>
              <a:pPr algn="ctr"/>
              <a:endParaRPr lang="en-US" sz="800" b="1" dirty="0" smtClean="0">
                <a:solidFill>
                  <a:schemeClr val="bg1"/>
                </a:solidFill>
                <a:latin typeface="Georgia" panose="02040502050405020303" pitchFamily="18" charset="0"/>
              </a:endParaRPr>
            </a:p>
            <a:p>
              <a:pPr algn="ctr"/>
              <a:endParaRPr lang="en-US" sz="800" b="1" dirty="0" smtClean="0">
                <a:solidFill>
                  <a:schemeClr val="bg1"/>
                </a:solidFill>
                <a:latin typeface="Georgia" panose="02040502050405020303" pitchFamily="18" charset="0"/>
              </a:endParaRPr>
            </a:p>
            <a:p>
              <a:pPr algn="ctr"/>
              <a:endParaRPr lang="en-US" sz="800" b="1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</p:grpSp>
      <p:sp>
        <p:nvSpPr>
          <p:cNvPr id="91" name="Rectangle 7"/>
          <p:cNvSpPr>
            <a:spLocks noChangeArrowheads="1"/>
          </p:cNvSpPr>
          <p:nvPr/>
        </p:nvSpPr>
        <p:spPr bwMode="auto">
          <a:xfrm>
            <a:off x="3272521" y="1161276"/>
            <a:ext cx="1061140" cy="1243597"/>
          </a:xfrm>
          <a:prstGeom prst="rect">
            <a:avLst/>
          </a:prstGeom>
          <a:gradFill rotWithShape="1">
            <a:gsLst>
              <a:gs pos="0">
                <a:srgbClr val="015F85"/>
              </a:gs>
              <a:gs pos="100000">
                <a:srgbClr val="01425D"/>
              </a:gs>
            </a:gsLst>
            <a:lin ang="5400000" scaled="1"/>
          </a:gradFill>
          <a:ln w="28575" algn="ctr">
            <a:solidFill>
              <a:srgbClr val="C00000"/>
            </a:solidFill>
            <a:prstDash val="sysDash"/>
            <a:miter lim="800000"/>
            <a:headEnd/>
            <a:tailEnd/>
          </a:ln>
        </p:spPr>
        <p:txBody>
          <a:bodyPr wrap="none" lIns="73025" tIns="36511" rIns="73025" bIns="36511" anchor="ctr"/>
          <a:lstStyle/>
          <a:p>
            <a:pPr algn="ctr" eaLnBrk="0" hangingPunct="0">
              <a:lnSpc>
                <a:spcPct val="90000"/>
              </a:lnSpc>
            </a:pPr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3129170" y="1848022"/>
            <a:ext cx="1329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800" b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Sally </a:t>
            </a:r>
            <a:r>
              <a:rPr lang="en-US" sz="800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Corely</a:t>
            </a:r>
            <a:endParaRPr lang="en-US" sz="800" b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Customer</a:t>
            </a:r>
          </a:p>
          <a:p>
            <a:pPr algn="ctr"/>
            <a:r>
              <a:rPr lang="en-US" sz="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Service</a:t>
            </a:r>
          </a:p>
          <a:p>
            <a:pPr algn="ctr"/>
            <a:endParaRPr lang="en-US" sz="800" b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endParaRPr lang="en-US" sz="8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87" name="Rectangle 7"/>
          <p:cNvSpPr>
            <a:spLocks noChangeArrowheads="1"/>
          </p:cNvSpPr>
          <p:nvPr/>
        </p:nvSpPr>
        <p:spPr bwMode="auto">
          <a:xfrm>
            <a:off x="1976986" y="2634262"/>
            <a:ext cx="1061140" cy="1243597"/>
          </a:xfrm>
          <a:prstGeom prst="rect">
            <a:avLst/>
          </a:prstGeom>
          <a:gradFill rotWithShape="1">
            <a:gsLst>
              <a:gs pos="0">
                <a:srgbClr val="015F85"/>
              </a:gs>
              <a:gs pos="100000">
                <a:srgbClr val="01425D"/>
              </a:gs>
            </a:gsLst>
            <a:lin ang="5400000" scaled="1"/>
          </a:gradFill>
          <a:ln w="28575" algn="ctr">
            <a:solidFill>
              <a:srgbClr val="C00000"/>
            </a:solidFill>
            <a:prstDash val="sysDash"/>
            <a:miter lim="800000"/>
            <a:headEnd/>
            <a:tailEnd/>
          </a:ln>
        </p:spPr>
        <p:txBody>
          <a:bodyPr wrap="none" lIns="73025" tIns="36511" rIns="73025" bIns="36511" anchor="ctr"/>
          <a:lstStyle/>
          <a:p>
            <a:pPr algn="ctr" eaLnBrk="0" hangingPunct="0">
              <a:lnSpc>
                <a:spcPct val="90000"/>
              </a:lnSpc>
            </a:pPr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905226" y="3362629"/>
            <a:ext cx="1195569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en-US" sz="800" b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Marcio Andrade</a:t>
            </a:r>
          </a:p>
          <a:p>
            <a:pPr algn="ctr"/>
            <a:r>
              <a:rPr lang="en-US" sz="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Controller</a:t>
            </a:r>
          </a:p>
          <a:p>
            <a:pPr algn="ctr"/>
            <a:endParaRPr lang="en-US" sz="800" b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endParaRPr lang="en-US" sz="8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10" name="Rectangle 7"/>
          <p:cNvSpPr>
            <a:spLocks noChangeArrowheads="1"/>
          </p:cNvSpPr>
          <p:nvPr/>
        </p:nvSpPr>
        <p:spPr bwMode="auto">
          <a:xfrm>
            <a:off x="4554434" y="2647369"/>
            <a:ext cx="1061140" cy="1243597"/>
          </a:xfrm>
          <a:prstGeom prst="rect">
            <a:avLst/>
          </a:prstGeom>
          <a:gradFill rotWithShape="1">
            <a:gsLst>
              <a:gs pos="0">
                <a:srgbClr val="015F85"/>
              </a:gs>
              <a:gs pos="100000">
                <a:srgbClr val="01425D"/>
              </a:gs>
            </a:gsLst>
            <a:lin ang="5400000" scaled="1"/>
          </a:gradFill>
          <a:ln w="28575" algn="ctr">
            <a:solidFill>
              <a:srgbClr val="C00000"/>
            </a:solidFill>
            <a:prstDash val="sysDash"/>
            <a:miter lim="800000"/>
            <a:headEnd/>
            <a:tailEnd/>
          </a:ln>
        </p:spPr>
        <p:txBody>
          <a:bodyPr wrap="none" lIns="73025" tIns="36511" rIns="73025" bIns="36511" anchor="ctr"/>
          <a:lstStyle/>
          <a:p>
            <a:pPr algn="ctr" eaLnBrk="0" hangingPunct="0">
              <a:lnSpc>
                <a:spcPct val="90000"/>
              </a:lnSpc>
            </a:pPr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4464546" y="3361932"/>
            <a:ext cx="1329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800" b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Sam Valdez</a:t>
            </a:r>
          </a:p>
          <a:p>
            <a:pPr algn="ctr"/>
            <a:r>
              <a:rPr lang="en-US" sz="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Supply Chain</a:t>
            </a:r>
          </a:p>
          <a:p>
            <a:pPr algn="ctr"/>
            <a:endParaRPr lang="en-US" sz="800" b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endParaRPr lang="en-US" sz="8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938" y="2729951"/>
            <a:ext cx="546371" cy="728495"/>
          </a:xfrm>
          <a:prstGeom prst="rect">
            <a:avLst/>
          </a:prstGeom>
          <a:ln w="12700">
            <a:noFill/>
          </a:ln>
        </p:spPr>
      </p:pic>
      <p:grpSp>
        <p:nvGrpSpPr>
          <p:cNvPr id="15" name="Group 14"/>
          <p:cNvGrpSpPr/>
          <p:nvPr/>
        </p:nvGrpSpPr>
        <p:grpSpPr>
          <a:xfrm>
            <a:off x="183660" y="4250879"/>
            <a:ext cx="1441415" cy="253916"/>
            <a:chOff x="240810" y="3839594"/>
            <a:chExt cx="1441415" cy="253916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40810" y="3965391"/>
              <a:ext cx="356985" cy="0"/>
            </a:xfrm>
            <a:prstGeom prst="line">
              <a:avLst/>
            </a:prstGeom>
            <a:ln w="127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535757" y="3839594"/>
              <a:ext cx="114646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Extended Team</a:t>
              </a:r>
              <a:endParaRPr lang="en-US" sz="1050" dirty="0"/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107" y="2737344"/>
            <a:ext cx="540827" cy="721102"/>
          </a:xfrm>
          <a:prstGeom prst="rect">
            <a:avLst/>
          </a:prstGeom>
          <a:ln w="12700">
            <a:noFill/>
          </a:ln>
        </p:spPr>
      </p:pic>
      <p:grpSp>
        <p:nvGrpSpPr>
          <p:cNvPr id="14" name="Group 13"/>
          <p:cNvGrpSpPr/>
          <p:nvPr/>
        </p:nvGrpSpPr>
        <p:grpSpPr>
          <a:xfrm>
            <a:off x="1855498" y="1161276"/>
            <a:ext cx="1329999" cy="1634240"/>
            <a:chOff x="1819083" y="1161276"/>
            <a:chExt cx="1329999" cy="1634240"/>
          </a:xfrm>
        </p:grpSpPr>
        <p:sp>
          <p:nvSpPr>
            <p:cNvPr id="41" name="Rectangle 7"/>
            <p:cNvSpPr>
              <a:spLocks noChangeArrowheads="1"/>
            </p:cNvSpPr>
            <p:nvPr/>
          </p:nvSpPr>
          <p:spPr bwMode="auto">
            <a:xfrm>
              <a:off x="1961628" y="1161276"/>
              <a:ext cx="1061140" cy="1243597"/>
            </a:xfrm>
            <a:prstGeom prst="rect">
              <a:avLst/>
            </a:prstGeom>
            <a:gradFill rotWithShape="1">
              <a:gsLst>
                <a:gs pos="0">
                  <a:srgbClr val="015F85"/>
                </a:gs>
                <a:gs pos="100000">
                  <a:srgbClr val="01425D"/>
                </a:gs>
              </a:gsLst>
              <a:lin ang="5400000" scaled="1"/>
            </a:gradFill>
            <a:ln w="28575" algn="ctr">
              <a:solidFill>
                <a:srgbClr val="C00000"/>
              </a:solidFill>
              <a:prstDash val="sysDash"/>
              <a:miter lim="800000"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pPr algn="ctr" eaLnBrk="0" hangingPunct="0">
                <a:lnSpc>
                  <a:spcPct val="90000"/>
                </a:lnSpc>
              </a:pPr>
              <a:endParaRPr lang="en-US" sz="900">
                <a:solidFill>
                  <a:srgbClr val="FFFFFF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819083" y="1718298"/>
              <a:ext cx="1329999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sz="800" b="1" dirty="0" smtClean="0">
                <a:solidFill>
                  <a:schemeClr val="bg1"/>
                </a:solidFill>
                <a:latin typeface="Georgia" panose="02040502050405020303" pitchFamily="18" charset="0"/>
              </a:endParaRPr>
            </a:p>
            <a:p>
              <a:pPr algn="ctr"/>
              <a:r>
                <a:rPr lang="en-US" sz="800" b="1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  <a:t>Tracey Hutchison</a:t>
              </a:r>
            </a:p>
            <a:p>
              <a:pPr algn="ctr"/>
              <a:r>
                <a:rPr lang="en-US" sz="800" b="1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  <a:t>Manager, Canada</a:t>
              </a:r>
            </a:p>
            <a:p>
              <a:pPr algn="ctr"/>
              <a:r>
                <a:rPr lang="en-US" sz="800" b="1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  <a:t>2Tier, </a:t>
              </a:r>
              <a:r>
                <a:rPr lang="en-US" sz="800" b="1" dirty="0" err="1" smtClean="0">
                  <a:solidFill>
                    <a:schemeClr val="bg1"/>
                  </a:solidFill>
                  <a:latin typeface="Georgia" panose="02040502050405020303" pitchFamily="18" charset="0"/>
                </a:rPr>
                <a:t>Disti</a:t>
              </a:r>
              <a:r>
                <a:rPr lang="en-US" sz="800" b="1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  <a:t>, NDI</a:t>
              </a:r>
            </a:p>
            <a:p>
              <a:pPr algn="ctr"/>
              <a:r>
                <a:rPr lang="en-US" sz="800" b="1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  <a:t>Partner Sales</a:t>
              </a:r>
            </a:p>
            <a:p>
              <a:pPr algn="ctr"/>
              <a:endParaRPr lang="en-US" sz="800" b="1" dirty="0" smtClean="0">
                <a:solidFill>
                  <a:schemeClr val="bg1"/>
                </a:solidFill>
                <a:latin typeface="Georgia" panose="02040502050405020303" pitchFamily="18" charset="0"/>
              </a:endParaRPr>
            </a:p>
            <a:p>
              <a:pPr algn="ctr"/>
              <a:endParaRPr lang="en-US" sz="800" b="1" dirty="0" smtClean="0">
                <a:solidFill>
                  <a:schemeClr val="bg1"/>
                </a:solidFill>
                <a:latin typeface="Georgia" panose="02040502050405020303" pitchFamily="18" charset="0"/>
              </a:endParaRPr>
            </a:p>
            <a:p>
              <a:pPr algn="ctr"/>
              <a:endParaRPr lang="en-US" sz="800" b="1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2469" y="1216749"/>
              <a:ext cx="479680" cy="639573"/>
            </a:xfrm>
            <a:prstGeom prst="rect">
              <a:avLst/>
            </a:prstGeom>
            <a:ln w="12700">
              <a:noFill/>
            </a:ln>
          </p:spPr>
        </p:pic>
      </p:grpSp>
      <p:sp>
        <p:nvSpPr>
          <p:cNvPr id="34" name="Rectangle 33"/>
          <p:cNvSpPr/>
          <p:nvPr/>
        </p:nvSpPr>
        <p:spPr>
          <a:xfrm>
            <a:off x="5806829" y="1939109"/>
            <a:ext cx="1329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800" b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Laura Dominguez</a:t>
            </a:r>
          </a:p>
          <a:p>
            <a:pPr algn="ctr"/>
            <a:r>
              <a:rPr lang="en-US" sz="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HR</a:t>
            </a:r>
          </a:p>
          <a:p>
            <a:pPr algn="ctr"/>
            <a:endParaRPr lang="en-US" sz="800" b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endParaRPr lang="en-US" sz="8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420767" y="1161276"/>
            <a:ext cx="1329999" cy="1515848"/>
            <a:chOff x="4389501" y="1161276"/>
            <a:chExt cx="1329999" cy="1515848"/>
          </a:xfrm>
        </p:grpSpPr>
        <p:sp>
          <p:nvSpPr>
            <p:cNvPr id="93" name="Rectangle 7"/>
            <p:cNvSpPr>
              <a:spLocks noChangeArrowheads="1"/>
            </p:cNvSpPr>
            <p:nvPr/>
          </p:nvSpPr>
          <p:spPr bwMode="auto">
            <a:xfrm>
              <a:off x="4514417" y="1161276"/>
              <a:ext cx="1095302" cy="1243597"/>
            </a:xfrm>
            <a:prstGeom prst="rect">
              <a:avLst/>
            </a:prstGeom>
            <a:gradFill rotWithShape="1">
              <a:gsLst>
                <a:gs pos="0">
                  <a:srgbClr val="015F85"/>
                </a:gs>
                <a:gs pos="100000">
                  <a:srgbClr val="01425D"/>
                </a:gs>
              </a:gsLst>
              <a:lin ang="5400000" scaled="1"/>
            </a:gradFill>
            <a:ln w="28575" algn="ctr">
              <a:solidFill>
                <a:srgbClr val="C00000"/>
              </a:solidFill>
              <a:prstDash val="sysDash"/>
              <a:miter lim="800000"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pPr algn="ctr" eaLnBrk="0" hangingPunct="0">
                <a:lnSpc>
                  <a:spcPct val="90000"/>
                </a:lnSpc>
              </a:pPr>
              <a:endParaRPr lang="en-US" sz="900" dirty="0">
                <a:solidFill>
                  <a:srgbClr val="FFFFFF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389501" y="1846127"/>
              <a:ext cx="132999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sz="800" b="1" dirty="0" smtClean="0">
                <a:solidFill>
                  <a:schemeClr val="bg1"/>
                </a:solidFill>
                <a:latin typeface="Georgia" panose="02040502050405020303" pitchFamily="18" charset="0"/>
              </a:endParaRPr>
            </a:p>
            <a:p>
              <a:pPr algn="ctr"/>
              <a:r>
                <a:rPr lang="en-US" sz="800" b="1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  <a:t>Stephen </a:t>
              </a:r>
              <a:r>
                <a:rPr lang="en-US" sz="800" b="1" dirty="0" err="1" smtClean="0">
                  <a:solidFill>
                    <a:schemeClr val="bg1"/>
                  </a:solidFill>
                  <a:latin typeface="Georgia" panose="02040502050405020303" pitchFamily="18" charset="0"/>
                </a:rPr>
                <a:t>Tessitore</a:t>
              </a:r>
              <a:endParaRPr lang="en-US" sz="800" b="1" dirty="0" smtClean="0">
                <a:solidFill>
                  <a:schemeClr val="bg1"/>
                </a:solidFill>
                <a:latin typeface="Georgia" panose="02040502050405020303" pitchFamily="18" charset="0"/>
              </a:endParaRPr>
            </a:p>
            <a:p>
              <a:pPr algn="ctr"/>
              <a:r>
                <a:rPr lang="en-US" sz="800" b="1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  <a:t>Distribution</a:t>
              </a:r>
            </a:p>
            <a:p>
              <a:pPr algn="ctr"/>
              <a:r>
                <a:rPr lang="en-US" sz="800" b="1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  <a:t>Marketing</a:t>
              </a:r>
            </a:p>
            <a:p>
              <a:pPr algn="ctr"/>
              <a:endParaRPr lang="en-US" sz="800" b="1" dirty="0" smtClean="0">
                <a:solidFill>
                  <a:schemeClr val="bg1"/>
                </a:solidFill>
                <a:latin typeface="Georgia" panose="02040502050405020303" pitchFamily="18" charset="0"/>
              </a:endParaRPr>
            </a:p>
            <a:p>
              <a:pPr algn="ctr"/>
              <a:endParaRPr lang="en-US" sz="800" b="1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0176" y="1255131"/>
              <a:ext cx="528647" cy="704862"/>
            </a:xfrm>
            <a:prstGeom prst="rect">
              <a:avLst/>
            </a:prstGeom>
            <a:ln w="12700">
              <a:noFill/>
            </a:ln>
          </p:spPr>
        </p:pic>
      </p:grpSp>
      <p:grpSp>
        <p:nvGrpSpPr>
          <p:cNvPr id="13" name="Group 12"/>
          <p:cNvGrpSpPr/>
          <p:nvPr/>
        </p:nvGrpSpPr>
        <p:grpSpPr>
          <a:xfrm>
            <a:off x="5730854" y="1161276"/>
            <a:ext cx="1329999" cy="1496440"/>
            <a:chOff x="49230" y="1224328"/>
            <a:chExt cx="1329999" cy="1496440"/>
          </a:xfrm>
        </p:grpSpPr>
        <p:sp>
          <p:nvSpPr>
            <p:cNvPr id="37" name="Rectangle 7"/>
            <p:cNvSpPr>
              <a:spLocks noChangeArrowheads="1"/>
            </p:cNvSpPr>
            <p:nvPr/>
          </p:nvSpPr>
          <p:spPr bwMode="auto">
            <a:xfrm>
              <a:off x="169692" y="1224328"/>
              <a:ext cx="1116147" cy="1243597"/>
            </a:xfrm>
            <a:prstGeom prst="rect">
              <a:avLst/>
            </a:prstGeom>
            <a:gradFill rotWithShape="1">
              <a:gsLst>
                <a:gs pos="0">
                  <a:srgbClr val="015F85"/>
                </a:gs>
                <a:gs pos="100000">
                  <a:srgbClr val="01425D"/>
                </a:gs>
              </a:gsLst>
              <a:lin ang="5400000" scaled="1"/>
            </a:gradFill>
            <a:ln w="28575" algn="ctr">
              <a:solidFill>
                <a:srgbClr val="C00000"/>
              </a:solidFill>
              <a:prstDash val="sysDash"/>
              <a:miter lim="800000"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pPr algn="ctr" eaLnBrk="0" hangingPunct="0">
                <a:lnSpc>
                  <a:spcPct val="90000"/>
                </a:lnSpc>
              </a:pPr>
              <a:endParaRPr lang="en-US" sz="900" dirty="0">
                <a:solidFill>
                  <a:srgbClr val="FFFFFF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679" y="1379414"/>
              <a:ext cx="514240" cy="719349"/>
            </a:xfrm>
            <a:prstGeom prst="rect">
              <a:avLst/>
            </a:prstGeom>
            <a:ln w="12700">
              <a:noFill/>
            </a:ln>
          </p:spPr>
        </p:pic>
        <p:sp>
          <p:nvSpPr>
            <p:cNvPr id="38" name="Rectangle 37"/>
            <p:cNvSpPr/>
            <p:nvPr/>
          </p:nvSpPr>
          <p:spPr>
            <a:xfrm>
              <a:off x="49230" y="2012882"/>
              <a:ext cx="132999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sz="800" b="1" dirty="0" smtClean="0">
                <a:solidFill>
                  <a:schemeClr val="bg1"/>
                </a:solidFill>
                <a:latin typeface="Georgia" panose="02040502050405020303" pitchFamily="18" charset="0"/>
              </a:endParaRPr>
            </a:p>
            <a:p>
              <a:pPr algn="ctr"/>
              <a:r>
                <a:rPr lang="en-US" sz="800" b="1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  <a:t>Laura Dominguez</a:t>
              </a:r>
            </a:p>
            <a:p>
              <a:pPr algn="ctr"/>
              <a:r>
                <a:rPr lang="en-US" sz="800" b="1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  <a:t>HR</a:t>
              </a:r>
            </a:p>
            <a:p>
              <a:pPr algn="ctr"/>
              <a:endParaRPr lang="en-US" sz="800" b="1" dirty="0" smtClean="0">
                <a:solidFill>
                  <a:schemeClr val="bg1"/>
                </a:solidFill>
                <a:latin typeface="Georgia" panose="02040502050405020303" pitchFamily="18" charset="0"/>
              </a:endParaRPr>
            </a:p>
            <a:p>
              <a:pPr algn="ctr"/>
              <a:endParaRPr lang="en-US" sz="800" b="1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668" y="1255579"/>
            <a:ext cx="516846" cy="694251"/>
          </a:xfrm>
          <a:prstGeom prst="rect">
            <a:avLst/>
          </a:prstGeom>
          <a:ln w="12700"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419" y="2742416"/>
            <a:ext cx="561180" cy="66054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41361" y="2729565"/>
            <a:ext cx="520153" cy="71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46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theme 2016 16x9">
  <a:themeElements>
    <a:clrScheme name="CISCO 2017">
      <a:dk1>
        <a:srgbClr val="005073"/>
      </a:dk1>
      <a:lt1>
        <a:srgbClr val="FFFFFF"/>
      </a:lt1>
      <a:dk2>
        <a:srgbClr val="00BCEB"/>
      </a:dk2>
      <a:lt2>
        <a:srgbClr val="FFFFFF"/>
      </a:lt2>
      <a:accent1>
        <a:srgbClr val="00BCEB"/>
      </a:accent1>
      <a:accent2>
        <a:srgbClr val="005073"/>
      </a:accent2>
      <a:accent3>
        <a:srgbClr val="9D9DA1"/>
      </a:accent3>
      <a:accent4>
        <a:srgbClr val="EA3A20"/>
      </a:accent4>
      <a:accent5>
        <a:srgbClr val="7EC65B"/>
      </a:accent5>
      <a:accent6>
        <a:srgbClr val="FDB81C"/>
      </a:accent6>
      <a:hlink>
        <a:srgbClr val="00BCEB"/>
      </a:hlink>
      <a:folHlink>
        <a:srgbClr val="00507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DC503DE1-91F3-4E06-9D47-79C2309E909B}" vid="{C266BCD2-BF24-49DE-B4C0-2E591CE229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theme 2016 16x9</Template>
  <TotalTime>24948</TotalTime>
  <Words>260</Words>
  <Application>Microsoft Office PowerPoint</Application>
  <PresentationFormat>On-screen Show (16:9)</PresentationFormat>
  <Paragraphs>148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3" baseType="lpstr">
      <vt:lpstr>ＭＳ Ｐゴシック</vt:lpstr>
      <vt:lpstr>Arial</vt:lpstr>
      <vt:lpstr>Arial Narrow</vt:lpstr>
      <vt:lpstr>Calibri</vt:lpstr>
      <vt:lpstr>Ciscolight</vt:lpstr>
      <vt:lpstr>CiscoSans</vt:lpstr>
      <vt:lpstr>CiscoSans ExtraLight</vt:lpstr>
      <vt:lpstr>CiscoSans Thin</vt:lpstr>
      <vt:lpstr>Georgia</vt:lpstr>
      <vt:lpstr>Wingdings</vt:lpstr>
      <vt:lpstr>Blue theme 2016 16x9</vt:lpstr>
      <vt:lpstr>     Americas Distribution     Work with Us. Win with Us.</vt:lpstr>
      <vt:lpstr>Americas Distribution FY18 Extended Team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Sandra Higby Higby-Chandler (shigby)</cp:lastModifiedBy>
  <cp:revision>80</cp:revision>
  <dcterms:created xsi:type="dcterms:W3CDTF">2017-11-11T03:57:53Z</dcterms:created>
  <dcterms:modified xsi:type="dcterms:W3CDTF">2018-08-05T17:21:13Z</dcterms:modified>
</cp:coreProperties>
</file>